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_rels/.rels" ContentType="application/vnd.openxmlformats-package.relationships+xml"/>
  <Override PartName="/customXml/item1.xml" ContentType="application/xml"/>
  <Override PartName="/customXml/itemProps1.xml" ContentType="application/vnd.openxmlformats-officedocument.customXmlProperties+xml"/>
  <Override PartName="/customXml/item2.xml" ContentType="application/xml"/>
  <Override PartName="/customXml/_rels/item3.xml.rels" ContentType="application/vnd.openxmlformats-package.relationships+xml"/>
  <Override PartName="/customXml/_rels/item2.xml.rels" ContentType="application/vnd.openxmlformats-package.relationships+xml"/>
  <Override PartName="/customXml/_rels/item1.xml.rels" ContentType="application/vnd.openxmlformats-package.relationships+xml"/>
  <Override PartName="/customXml/itemProps2.xml" ContentType="application/vnd.openxmlformats-officedocument.customXmlProperties+xml"/>
  <Override PartName="/customXml/item3.xml" ContentType="application/xml"/>
  <Override PartName="/customXml/itemProps3.xml" ContentType="application/vnd.openxmlformats-officedocument.customXmlProperties+xml"/>
  <Override PartName="/ppt/presentation.xml" ContentType="application/vnd.openxmlformats-officedocument.presentationml.presentation.main+xml"/>
  <Override PartName="/ppt/slideMasters/_rels/slideMaster8.xml.rels" ContentType="application/vnd.openxmlformats-package.relationships+xml"/>
  <Override PartName="/ppt/slideMasters/_rels/slideMaster9.xml.rels" ContentType="application/vnd.openxmlformats-package.relationships+xml"/>
  <Override PartName="/ppt/slideMasters/_rels/slideMaster14.xml.rels" ContentType="application/vnd.openxmlformats-package.relationships+xml"/>
  <Override PartName="/ppt/slideMasters/_rels/slideMaster7.xml.rels" ContentType="application/vnd.openxmlformats-package.relationships+xml"/>
  <Override PartName="/ppt/slideMasters/_rels/slideMaster4.xml.rels" ContentType="application/vnd.openxmlformats-package.relationships+xml"/>
  <Override PartName="/ppt/slideMasters/_rels/slideMaster11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5.xml.rels" ContentType="application/vnd.openxmlformats-package.relationships+xml"/>
  <Override PartName="/ppt/slideMasters/_rels/slideMaster12.xml.rels" ContentType="application/vnd.openxmlformats-package.relationships+xml"/>
  <Override PartName="/ppt/slideMasters/_rels/slideMaster3.xml.rels" ContentType="application/vnd.openxmlformats-package.relationships+xml"/>
  <Override PartName="/ppt/slideMasters/_rels/slideMaster1.xml.rels" ContentType="application/vnd.openxmlformats-package.relationships+xml"/>
  <Override PartName="/ppt/slideMasters/_rels/slideMaster10.xml.rels" ContentType="application/vnd.openxmlformats-package.relationships+xml"/>
  <Override PartName="/ppt/slideMasters/_rels/slideMaster6.xml.rels" ContentType="application/vnd.openxmlformats-package.relationships+xml"/>
  <Override PartName="/ppt/slideMasters/_rels/slideMaster13.xml.rels" ContentType="application/vnd.openxmlformats-package.relationships+xml"/>
  <Override PartName="/ppt/slideMasters/slideMaster9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8.xml" ContentType="application/vnd.openxmlformats-officedocument.presentationml.slideMaster+xml"/>
  <Override PartName="/ppt/theme/theme9.xml" ContentType="application/vnd.openxmlformats-officedocument.theme+xml"/>
  <Override PartName="/ppt/theme/theme14.xml" ContentType="application/vnd.openxmlformats-officedocument.theme+xml"/>
  <Override PartName="/ppt/theme/theme8.xml" ContentType="application/vnd.openxmlformats-officedocument.theme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10.xml" ContentType="application/vnd.openxmlformats-officedocument.theme+xml"/>
  <Override PartName="/ppt/theme/theme5.xml" ContentType="application/vnd.openxmlformats-officedocument.theme+xml"/>
  <Override PartName="/ppt/theme/theme11.xml" ContentType="application/vnd.openxmlformats-officedocument.theme+xml"/>
  <Override PartName="/ppt/theme/theme6.xml" ContentType="application/vnd.openxmlformats-officedocument.theme+xml"/>
  <Override PartName="/ppt/theme/theme12.xml" ContentType="application/vnd.openxmlformats-officedocument.theme+xml"/>
  <Override PartName="/ppt/theme/theme7.xml" ContentType="application/vnd.openxmlformats-officedocument.theme+xml"/>
  <Override PartName="/ppt/theme/theme13.xml" ContentType="application/vnd.openxmlformats-officedocument.theme+xml"/>
  <Override PartName="/ppt/media/image56.png" ContentType="image/png"/>
  <Override PartName="/ppt/media/image55.png" ContentType="image/png"/>
  <Override PartName="/ppt/media/image54.png" ContentType="image/png"/>
  <Override PartName="/ppt/media/image53.png" ContentType="image/png"/>
  <Override PartName="/ppt/media/image52.png" ContentType="image/png"/>
  <Override PartName="/ppt/media/image51.png" ContentType="image/png"/>
  <Override PartName="/ppt/media/image50.png" ContentType="image/png"/>
  <Override PartName="/ppt/media/image46.png" ContentType="image/png"/>
  <Override PartName="/ppt/media/image45.png" ContentType="image/png"/>
  <Override PartName="/ppt/media/image44.png" ContentType="image/png"/>
  <Override PartName="/ppt/media/image43.png" ContentType="image/png"/>
  <Override PartName="/ppt/media/image42.png" ContentType="image/png"/>
  <Override PartName="/ppt/media/image41.png" ContentType="image/png"/>
  <Override PartName="/ppt/media/image40.png" ContentType="image/png"/>
  <Override PartName="/ppt/media/image30.png" ContentType="image/png"/>
  <Override PartName="/ppt/media/image39.png" ContentType="image/png"/>
  <Override PartName="/ppt/media/image9.png" ContentType="image/png"/>
  <Override PartName="/ppt/media/image13.png" ContentType="image/png"/>
  <Override PartName="/ppt/media/image38.png" ContentType="image/png"/>
  <Override PartName="/ppt/media/image20.png" ContentType="image/png"/>
  <Override PartName="/ppt/media/image57.png" ContentType="image/png"/>
  <Override PartName="/ppt/media/image21.png" ContentType="image/png"/>
  <Override PartName="/ppt/media/image58.png" ContentType="image/png"/>
  <Override PartName="/ppt/media/image22.png" ContentType="image/png"/>
  <Override PartName="/ppt/media/image59.png" ContentType="image/png"/>
  <Override PartName="/ppt/media/image23.png" ContentType="image/png"/>
  <Override PartName="/ppt/media/image60.png" ContentType="image/png"/>
  <Override PartName="/ppt/media/image24.png" ContentType="image/png"/>
  <Override PartName="/ppt/media/image61.png" ContentType="image/png"/>
  <Override PartName="/ppt/media/image62.png" ContentType="image/png"/>
  <Override PartName="/ppt/media/image63.png" ContentType="image/png"/>
  <Override PartName="/ppt/media/image64.png" ContentType="image/png"/>
  <Override PartName="/ppt/media/image65.png" ContentType="image/png"/>
  <Override PartName="/ppt/media/image31.png" ContentType="image/png"/>
  <Override PartName="/ppt/media/image68.png" ContentType="image/png"/>
  <Override PartName="/ppt/media/image66.png" ContentType="image/png"/>
  <Override PartName="/ppt/media/image67.png" ContentType="image/png"/>
  <Override PartName="/ppt/media/image77.png" ContentType="image/png"/>
  <Override PartName="/ppt/media/image73.png" ContentType="image/png"/>
  <Override PartName="/ppt/media/image72.png" ContentType="image/png"/>
  <Override PartName="/ppt/media/image71.png" ContentType="image/png"/>
  <Override PartName="/ppt/media/image29.png" ContentType="image/png"/>
  <Override PartName="/ppt/media/image69.png" ContentType="image/png"/>
  <Override PartName="/ppt/media/image32.png" ContentType="image/png"/>
  <Override PartName="/ppt/media/image70.png" ContentType="image/png"/>
  <Override PartName="/ppt/media/image28.png" ContentType="image/png"/>
  <Override PartName="/ppt/media/image25.png" ContentType="image/png"/>
  <Override PartName="/ppt/media/image2.png" ContentType="image/png"/>
  <Override PartName="/ppt/media/image14.png" ContentType="image/png"/>
  <Override PartName="/ppt/media/image26.png" ContentType="image/png"/>
  <Override PartName="/ppt/media/image15.png" ContentType="image/png"/>
  <Override PartName="/ppt/media/image3.png" ContentType="image/png"/>
  <Override PartName="/ppt/media/image33.png" ContentType="image/png"/>
  <Override PartName="/ppt/media/image27.png" ContentType="image/png"/>
  <Override PartName="/ppt/media/image16.png" ContentType="image/png"/>
  <Override PartName="/ppt/media/image4.png" ContentType="image/png"/>
  <Override PartName="/ppt/media/image34.png" ContentType="image/png"/>
  <Override PartName="/ppt/media/image17.png" ContentType="image/png"/>
  <Override PartName="/ppt/media/image5.png" ContentType="image/png"/>
  <Override PartName="/ppt/media/image35.png" ContentType="image/png"/>
  <Override PartName="/ppt/media/image10.png" ContentType="image/png"/>
  <Override PartName="/ppt/media/image47.png" ContentType="image/png"/>
  <Override PartName="/ppt/media/image18.png" ContentType="image/png"/>
  <Override PartName="/ppt/media/image6.png" ContentType="image/png"/>
  <Override PartName="/ppt/media/image36.png" ContentType="image/png"/>
  <Override PartName="/ppt/media/image11.png" ContentType="image/png"/>
  <Override PartName="/ppt/media/image48.png" ContentType="image/png"/>
  <Override PartName="/ppt/media/image19.png" ContentType="image/png"/>
  <Override PartName="/ppt/media/image7.png" ContentType="image/png"/>
  <Override PartName="/ppt/media/image37.png" ContentType="image/png"/>
  <Override PartName="/ppt/media/image12.png" ContentType="image/png"/>
  <Override PartName="/ppt/media/image49.png" ContentType="image/png"/>
  <Override PartName="/ppt/media/image8.png" ContentType="image/png"/>
  <Override PartName="/ppt/slideLayouts/_rels/slideLayout78.xml.rels" ContentType="application/vnd.openxmlformats-package.relationships+xml"/>
  <Override PartName="/ppt/slideLayouts/_rels/slideLayout76.xml.rels" ContentType="application/vnd.openxmlformats-package.relationships+xml"/>
  <Override PartName="/ppt/slideLayouts/_rels/slideLayout75.xml.rels" ContentType="application/vnd.openxmlformats-package.relationships+xml"/>
  <Override PartName="/ppt/slideLayouts/_rels/slideLayout74.xml.rels" ContentType="application/vnd.openxmlformats-package.relationships+xml"/>
  <Override PartName="/ppt/slideLayouts/_rels/slideLayout73.xml.rels" ContentType="application/vnd.openxmlformats-package.relationships+xml"/>
  <Override PartName="/ppt/slideLayouts/_rels/slideLayout69.xml.rels" ContentType="application/vnd.openxmlformats-package.relationships+xml"/>
  <Override PartName="/ppt/slideLayouts/_rels/slideLayout72.xml.rels" ContentType="application/vnd.openxmlformats-package.relationships+xml"/>
  <Override PartName="/ppt/slideLayouts/_rels/slideLayout68.xml.rels" ContentType="application/vnd.openxmlformats-package.relationships+xml"/>
  <Override PartName="/ppt/slideLayouts/_rels/slideLayout71.xml.rels" ContentType="application/vnd.openxmlformats-package.relationships+xml"/>
  <Override PartName="/ppt/slideLayouts/_rels/slideLayout67.xml.rels" ContentType="application/vnd.openxmlformats-package.relationships+xml"/>
  <Override PartName="/ppt/slideLayouts/_rels/slideLayout63.xml.rels" ContentType="application/vnd.openxmlformats-package.relationships+xml"/>
  <Override PartName="/ppt/slideLayouts/_rels/slideLayout167.xml.rels" ContentType="application/vnd.openxmlformats-package.relationships+xml"/>
  <Override PartName="/ppt/slideLayouts/_rels/slideLayout62.xml.rels" ContentType="application/vnd.openxmlformats-package.relationships+xml"/>
  <Override PartName="/ppt/slideLayouts/_rels/slideLayout166.xml.rels" ContentType="application/vnd.openxmlformats-package.relationships+xml"/>
  <Override PartName="/ppt/slideLayouts/_rels/slideLayout94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70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129.xml.rels" ContentType="application/vnd.openxmlformats-package.relationships+xml"/>
  <Override PartName="/ppt/slideLayouts/_rels/slideLayout81.xml.rels" ContentType="application/vnd.openxmlformats-package.relationships+xml"/>
  <Override PartName="/ppt/slideLayouts/_rels/slideLayout37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17.xml.rels" ContentType="application/vnd.openxmlformats-package.relationships+xml"/>
  <Override PartName="/ppt/slideLayouts/_rels/slideLayout161.xml.rels" ContentType="application/vnd.openxmlformats-package.relationships+xml"/>
  <Override PartName="/ppt/slideLayouts/_rels/slideLayout80.xml.rels" ContentType="application/vnd.openxmlformats-package.relationships+xml"/>
  <Override PartName="/ppt/slideLayouts/_rels/slideLayout36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16.xml.rels" ContentType="application/vnd.openxmlformats-package.relationships+xml"/>
  <Override PartName="/ppt/slideLayouts/_rels/slideLayout160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19.xml.rels" ContentType="application/vnd.openxmlformats-package.relationships+xml"/>
  <Override PartName="/ppt/slideLayouts/_rels/slideLayout93.xml.rels" ContentType="application/vnd.openxmlformats-package.relationships+xml"/>
  <Override PartName="/ppt/slideLayouts/_rels/slideLayout49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82.xml.rels" ContentType="application/vnd.openxmlformats-package.relationships+xml"/>
  <Override PartName="/ppt/slideLayouts/_rels/slideLayout38.xml.rels" ContentType="application/vnd.openxmlformats-package.relationships+xml"/>
  <Override PartName="/ppt/slideLayouts/_rels/slideLayout126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125.xml.rels" ContentType="application/vnd.openxmlformats-package.relationships+xml"/>
  <Override PartName="/ppt/slideLayouts/_rels/slideLayout58.xml.rels" ContentType="application/vnd.openxmlformats-package.relationships+xml"/>
  <Override PartName="/ppt/slideLayouts/_rels/slideLayout104.xml.rels" ContentType="application/vnd.openxmlformats-package.relationships+xml"/>
  <Override PartName="/ppt/slideLayouts/_rels/slideLayout56.xml.rels" ContentType="application/vnd.openxmlformats-package.relationships+xml"/>
  <Override PartName="/ppt/slideLayouts/_rels/slideLayout60.xml.rels" ContentType="application/vnd.openxmlformats-package.relationships+xml"/>
  <Override PartName="/ppt/slideLayouts/_rels/slideLayout164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111.xml.rels" ContentType="application/vnd.openxmlformats-package.relationships+xml"/>
  <Override PartName="/ppt/slideLayouts/_rels/slideLayout163.xml.rels" ContentType="application/vnd.openxmlformats-package.relationships+xml"/>
  <Override PartName="/ppt/slideLayouts/_rels/slideLayout110.xml.rels" ContentType="application/vnd.openxmlformats-package.relationships+xml"/>
  <Override PartName="/ppt/slideLayouts/_rels/slideLayout141.xml.rels" ContentType="application/vnd.openxmlformats-package.relationships+xml"/>
  <Override PartName="/ppt/slideLayouts/_rels/slideLayout42.xml.rels" ContentType="application/vnd.openxmlformats-package.relationships+xml"/>
  <Override PartName="/ppt/slideLayouts/_rels/slideLayout146.xml.rels" ContentType="application/vnd.openxmlformats-package.relationships+xml"/>
  <Override PartName="/ppt/slideLayouts/_rels/slideLayout150.xml.rels" ContentType="application/vnd.openxmlformats-package.relationships+xml"/>
  <Override PartName="/ppt/slideLayouts/_rels/slideLayout140.xml.rels" ContentType="application/vnd.openxmlformats-package.relationships+xml"/>
  <Override PartName="/ppt/slideLayouts/_rels/slideLayout159.xml.rels" ContentType="application/vnd.openxmlformats-package.relationships+xml"/>
  <Override PartName="/ppt/slideLayouts/_rels/slideLayout55.xml.rels" ContentType="application/vnd.openxmlformats-package.relationships+xml"/>
  <Override PartName="/ppt/slideLayouts/_rels/slideLayout39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85.xml.rels" ContentType="application/vnd.openxmlformats-package.relationships+xml"/>
  <Override PartName="/ppt/slideLayouts/_rels/slideLayout136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77.xml.rels" ContentType="application/vnd.openxmlformats-package.relationships+xml"/>
  <Override PartName="/ppt/slideLayouts/_rels/slideLayout86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87.xml.rels" ContentType="application/vnd.openxmlformats-package.relationships+xml"/>
  <Override PartName="/ppt/slideLayouts/_rels/slideLayout89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52.xml.rels" ContentType="application/vnd.openxmlformats-package.relationships+xml"/>
  <Override PartName="/ppt/slideLayouts/_rels/slideLayout156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105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88.xml.rels" ContentType="application/vnd.openxmlformats-package.relationships+xml"/>
  <Override PartName="/ppt/slideLayouts/_rels/slideLayout95.xml.rels" ContentType="application/vnd.openxmlformats-package.relationships+xml"/>
  <Override PartName="/ppt/slideLayouts/_rels/slideLayout112.xml.rels" ContentType="application/vnd.openxmlformats-package.relationships+xml"/>
  <Override PartName="/ppt/slideLayouts/_rels/slideLayout96.xml.rels" ContentType="application/vnd.openxmlformats-package.relationships+xml"/>
  <Override PartName="/ppt/slideLayouts/_rels/slideLayout113.xml.rels" ContentType="application/vnd.openxmlformats-package.relationships+xml"/>
  <Override PartName="/ppt/slideLayouts/_rels/slideLayout109.xml.rels" ContentType="application/vnd.openxmlformats-package.relationships+xml"/>
  <Override PartName="/ppt/slideLayouts/_rels/slideLayout120.xml.rels" ContentType="application/vnd.openxmlformats-package.relationships+xml"/>
  <Override PartName="/ppt/slideLayouts/_rels/slideLayout130.xml.rels" ContentType="application/vnd.openxmlformats-package.relationships+xml"/>
  <Override PartName="/ppt/slideLayouts/_rels/slideLayout121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103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123.xml.rels" ContentType="application/vnd.openxmlformats-package.relationships+xml"/>
  <Override PartName="/ppt/slideLayouts/_rels/slideLayout101.xml.rels" ContentType="application/vnd.openxmlformats-package.relationships+xml"/>
  <Override PartName="/ppt/slideLayouts/_rels/slideLayout151.xml.rels" ContentType="application/vnd.openxmlformats-package.relationships+xml"/>
  <Override PartName="/ppt/slideLayouts/_rels/slideLayout43.xml.rels" ContentType="application/vnd.openxmlformats-package.relationships+xml"/>
  <Override PartName="/ppt/slideLayouts/_rels/slideLayout147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122.xml.rels" ContentType="application/vnd.openxmlformats-package.relationships+xml"/>
  <Override PartName="/ppt/slideLayouts/_rels/slideLayout97.xml.rels" ContentType="application/vnd.openxmlformats-package.relationships+xml"/>
  <Override PartName="/ppt/slideLayouts/_rels/slideLayout106.xml.rels" ContentType="application/vnd.openxmlformats-package.relationships+xml"/>
  <Override PartName="/ppt/slideLayouts/_rels/slideLayout100.xml.rels" ContentType="application/vnd.openxmlformats-package.relationships+xml"/>
  <Override PartName="/ppt/slideLayouts/_rels/slideLayout108.xml.rels" ContentType="application/vnd.openxmlformats-package.relationships+xml"/>
  <Override PartName="/ppt/slideLayouts/_rels/slideLayout99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137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102.xml.rels" ContentType="application/vnd.openxmlformats-package.relationships+xml"/>
  <Override PartName="/ppt/slideLayouts/_rels/slideLayout107.xml.rels" ContentType="application/vnd.openxmlformats-package.relationships+xml"/>
  <Override PartName="/ppt/slideLayouts/_rels/slideLayout98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53.xml.rels" ContentType="application/vnd.openxmlformats-package.relationships+xml"/>
  <Override PartName="/ppt/slideLayouts/_rels/slideLayout157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152.xml.rels" ContentType="application/vnd.openxmlformats-package.relationships+xml"/>
  <Override PartName="/ppt/slideLayouts/_rels/slideLayout44.xml.rels" ContentType="application/vnd.openxmlformats-package.relationships+xml"/>
  <Override PartName="/ppt/slideLayouts/_rels/slideLayout148.xml.rels" ContentType="application/vnd.openxmlformats-package.relationships+xml"/>
  <Override PartName="/ppt/slideLayouts/_rels/slideLayout54.xml.rels" ContentType="application/vnd.openxmlformats-package.relationships+xml"/>
  <Override PartName="/ppt/slideLayouts/_rels/slideLayout158.xml.rels" ContentType="application/vnd.openxmlformats-package.relationships+xml"/>
  <Override PartName="/ppt/slideLayouts/_rels/slideLayout40.xml.rels" ContentType="application/vnd.openxmlformats-package.relationships+xml"/>
  <Override PartName="/ppt/slideLayouts/_rels/slideLayout144.xml.rels" ContentType="application/vnd.openxmlformats-package.relationships+xml"/>
  <Override PartName="/ppt/slideLayouts/_rels/slideLayout168.xml.rels" ContentType="application/vnd.openxmlformats-package.relationships+xml"/>
  <Override PartName="/ppt/slideLayouts/_rels/slideLayout153.xml.rels" ContentType="application/vnd.openxmlformats-package.relationships+xml"/>
  <Override PartName="/ppt/slideLayouts/_rels/slideLayout45.xml.rels" ContentType="application/vnd.openxmlformats-package.relationships+xml"/>
  <Override PartName="/ppt/slideLayouts/_rels/slideLayout149.xml.rels" ContentType="application/vnd.openxmlformats-package.relationships+xml"/>
  <Override PartName="/ppt/slideLayouts/_rels/slideLayout131.xml.rels" ContentType="application/vnd.openxmlformats-package.relationships+xml"/>
  <Override PartName="/ppt/slideLayouts/_rels/slideLayout155.xml.rels" ContentType="application/vnd.openxmlformats-package.relationships+xml"/>
  <Override PartName="/ppt/slideLayouts/_rels/slideLayout51.xml.rels" ContentType="application/vnd.openxmlformats-package.relationships+xml"/>
  <Override PartName="/ppt/slideLayouts/_rels/slideLayout41.xml.rels" ContentType="application/vnd.openxmlformats-package.relationships+xml"/>
  <Override PartName="/ppt/slideLayouts/_rels/slideLayout145.xml.rels" ContentType="application/vnd.openxmlformats-package.relationships+xml"/>
  <Override PartName="/ppt/slideLayouts/_rels/slideLayout50.xml.rels" ContentType="application/vnd.openxmlformats-package.relationships+xml"/>
  <Override PartName="/ppt/slideLayouts/_rels/slideLayout154.xml.rels" ContentType="application/vnd.openxmlformats-package.relationships+xml"/>
  <Override PartName="/ppt/slideLayouts/_rels/slideLayout143.xml.rels" ContentType="application/vnd.openxmlformats-package.relationships+xml"/>
  <Override PartName="/ppt/slideLayouts/_rels/slideLayout91.xml.rels" ContentType="application/vnd.openxmlformats-package.relationships+xml"/>
  <Override PartName="/ppt/slideLayouts/_rels/slideLayout47.xml.rels" ContentType="application/vnd.openxmlformats-package.relationships+xml"/>
  <Override PartName="/ppt/slideLayouts/_rels/slideLayout133.xml.rels" ContentType="application/vnd.openxmlformats-package.relationships+xml"/>
  <Override PartName="/ppt/slideLayouts/_rels/slideLayout142.xml.rels" ContentType="application/vnd.openxmlformats-package.relationships+xml"/>
  <Override PartName="/ppt/slideLayouts/_rels/slideLayout90.xml.rels" ContentType="application/vnd.openxmlformats-package.relationships+xml"/>
  <Override PartName="/ppt/slideLayouts/_rels/slideLayout46.xml.rels" ContentType="application/vnd.openxmlformats-package.relationships+xml"/>
  <Override PartName="/ppt/slideLayouts/_rels/slideLayout132.xml.rels" ContentType="application/vnd.openxmlformats-package.relationships+xml"/>
  <Override PartName="/ppt/slideLayouts/_rels/slideLayout139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138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135.xml.rels" ContentType="application/vnd.openxmlformats-package.relationships+xml"/>
  <Override PartName="/ppt/slideLayouts/_rels/slideLayout31.xml.rels" ContentType="application/vnd.openxmlformats-package.relationships+xml"/>
  <Override PartName="/ppt/slideLayouts/_rels/slideLayout84.xml.rels" ContentType="application/vnd.openxmlformats-package.relationships+xml"/>
  <Override PartName="/ppt/slideLayouts/_rels/slideLayout134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83.xml.rels" ContentType="application/vnd.openxmlformats-package.relationships+xml"/>
  <Override PartName="/ppt/slideLayouts/_rels/slideLayout79.xml.rels" ContentType="application/vnd.openxmlformats-package.relationships+xml"/>
  <Override PartName="/ppt/slideLayouts/_rels/slideLayout162.xml.rels" ContentType="application/vnd.openxmlformats-package.relationships+xml"/>
  <Override PartName="/ppt/slideLayouts/_rels/slideLayout118.xml.rels" ContentType="application/vnd.openxmlformats-package.relationships+xml"/>
  <Override PartName="/ppt/slideLayouts/_rels/slideLayout66.xml.rels" ContentType="application/vnd.openxmlformats-package.relationships+xml"/>
  <Override PartName="/ppt/slideLayouts/_rels/slideLayout65.xml.rels" ContentType="application/vnd.openxmlformats-package.relationships+xml"/>
  <Override PartName="/ppt/slideLayouts/_rels/slideLayout64.xml.rels" ContentType="application/vnd.openxmlformats-package.relationships+xml"/>
  <Override PartName="/ppt/slideLayouts/_rels/slideLayout114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59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15.xml.rels" ContentType="application/vnd.openxmlformats-package.relationships+xml"/>
  <Override PartName="/ppt/slideLayouts/_rels/slideLayout48.xml.rels" ContentType="application/vnd.openxmlformats-package.relationships+xml"/>
  <Override PartName="/ppt/slideLayouts/_rels/slideLayout92.xml.rels" ContentType="application/vnd.openxmlformats-package.relationships+xml"/>
  <Override PartName="/ppt/slideLayouts/_rels/slideLayout128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127.xml.rels" ContentType="application/vnd.openxmlformats-package.relationships+xml"/>
  <Override PartName="/ppt/slideLayouts/_rels/slideLayout57.xml.rels" ContentType="application/vnd.openxmlformats-package.relationships+xml"/>
  <Override PartName="/ppt/slideLayouts/_rels/slideLayout165.xml.rels" ContentType="application/vnd.openxmlformats-package.relationships+xml"/>
  <Override PartName="/ppt/slideLayouts/_rels/slideLayout61.xml.rels" ContentType="application/vnd.openxmlformats-package.relationships+xml"/>
  <Override PartName="/ppt/slideLayouts/_rels/slideLayout124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16.xml.rels" ContentType="application/vnd.openxmlformats-package.relationships+xml"/>
  <Override PartName="/ppt/slideLayouts/slideLayout124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9.xml" ContentType="application/vnd.openxmlformats-officedocument.presentationml.slide+xml"/>
  <Override PartName="/ppt/slides/slide11.xml" ContentType="application/vnd.openxmlformats-officedocument.presentationml.slide+xml"/>
  <Override PartName="/ppt/slides/slide8.xml" ContentType="application/vnd.openxmlformats-officedocument.presentationml.slide+xml"/>
  <Override PartName="/ppt/slides/slide10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22.xml" ContentType="application/vnd.openxmlformats-officedocument.presentationml.slide+xml"/>
  <Override PartName="/ppt/slides/slide21.xml" ContentType="application/vnd.openxmlformats-officedocument.presentationml.slide+xml"/>
  <Override PartName="/ppt/slides/slide19.xml" ContentType="application/vnd.openxmlformats-officedocument.presentationml.slide+xml"/>
  <Override PartName="/ppt/slides/slide4.xml" ContentType="application/vnd.openxmlformats-officedocument.presentationml.slide+xml"/>
  <Override PartName="/ppt/slides/slide20.xml" ContentType="application/vnd.openxmlformats-officedocument.presentationml.slide+xml"/>
  <Override PartName="/ppt/slides/slide18.xml" ContentType="application/vnd.openxmlformats-officedocument.presentationml.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.xml" ContentType="application/vnd.openxmlformats-officedocument.presentationml.slide+xml"/>
  <Override PartName="/ppt/slides/_rels/slide2.xml.rels" ContentType="application/vnd.openxmlformats-package.relationships+xml"/>
  <Override PartName="/ppt/slides/_rels/slide20.xml.rels" ContentType="application/vnd.openxmlformats-package.relationships+xml"/>
  <Override PartName="/ppt/slides/_rels/slide4.xml.rels" ContentType="application/vnd.openxmlformats-package.relationships+xml"/>
  <Override PartName="/ppt/slides/_rels/slide1.xml.rels" ContentType="application/vnd.openxmlformats-package.relationships+xml"/>
  <Override PartName="/ppt/slides/_rels/slide14.xml.rels" ContentType="application/vnd.openxmlformats-package.relationships+xml"/>
  <Override PartName="/ppt/slides/_rels/slide15.xml.rels" ContentType="application/vnd.openxmlformats-package.relationships+xml"/>
  <Override PartName="/ppt/slides/_rels/slide16.xml.rels" ContentType="application/vnd.openxmlformats-package.relationships+xml"/>
  <Override PartName="/ppt/slides/_rels/slide17.xml.rels" ContentType="application/vnd.openxmlformats-package.relationships+xml"/>
  <Override PartName="/ppt/slides/_rels/slide18.xml.rels" ContentType="application/vnd.openxmlformats-package.relationships+xml"/>
  <Override PartName="/ppt/slides/_rels/slide13.xml.rels" ContentType="application/vnd.openxmlformats-package.relationships+xml"/>
  <Override PartName="/ppt/slides/_rels/slide12.xml.rels" ContentType="application/vnd.openxmlformats-package.relationships+xml"/>
  <Override PartName="/ppt/slides/_rels/slide9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slides/_rels/slide8.xml.rels" ContentType="application/vnd.openxmlformats-package.relationships+xml"/>
  <Override PartName="/ppt/slides/_rels/slide22.xml.rels" ContentType="application/vnd.openxmlformats-package.relationships+xml"/>
  <Override PartName="/ppt/slides/_rels/slide7.xml.rels" ContentType="application/vnd.openxmlformats-package.relationships+xml"/>
  <Override PartName="/ppt/slides/_rels/slide6.xml.rels" ContentType="application/vnd.openxmlformats-package.relationships+xml"/>
  <Override PartName="/ppt/slides/_rels/slide21.xml.rels" ContentType="application/vnd.openxmlformats-package.relationships+xml"/>
  <Override PartName="/ppt/slides/_rels/slide3.xml.rels" ContentType="application/vnd.openxmlformats-package.relationships+xml"/>
  <Override PartName="/ppt/slides/_rels/slide5.xml.rels" ContentType="application/vnd.openxmlformats-package.relationships+xml"/>
  <Override PartName="/ppt/slides/_rels/slide19.xml.rels" ContentType="application/vnd.openxmlformats-package.relationships+xml"/>
  <Override PartName="/ppt/slides/slide16.xml" ContentType="application/vnd.openxmlformats-officedocument.presentationml.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media/image74.png" ContentType="image/png"/>
  <Override PartName="/ppt/media/image75.png" ContentType="image/png"/>
  <Override PartName="/ppt/media/image76.png" ContentType="image/png"/>
  <Override PartName="/ppt/media/image78.png" ContentType="image/png"/>
  <Override PartName="/ppt/media/image79.png" ContentType="image/png"/>
  <Override PartName="/ppt/media/image1.png" ContentType="image/png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ppt/_rels/presentation.xml.rels" ContentType="application/vnd.openxmlformats-package.relationships+xml"/>
  <Override PartName="/customXml/itemProps6.xml" ContentType="application/vnd.openxmlformats-officedocument.customXmlPropertie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customXml" Target="../customXml/item1.xml"/><Relationship Id="rId5" Type="http://schemas.openxmlformats.org/officeDocument/2006/relationships/customXml" Target="../customXml/item2.xml"/><Relationship Id="rId6" Type="http://schemas.openxmlformats.org/officeDocument/2006/relationships/customXml" Target="../customXml/item3.xml"/><Relationship Id="rId7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  <p:sldMasterId id="2147483674" r:id="rId4"/>
    <p:sldMasterId id="2147483687" r:id="rId5"/>
    <p:sldMasterId id="2147483700" r:id="rId6"/>
    <p:sldMasterId id="2147483713" r:id="rId7"/>
    <p:sldMasterId id="2147483726" r:id="rId8"/>
    <p:sldMasterId id="2147483739" r:id="rId9"/>
    <p:sldMasterId id="2147483752" r:id="rId10"/>
    <p:sldMasterId id="2147483765" r:id="rId11"/>
    <p:sldMasterId id="2147483778" r:id="rId12"/>
    <p:sldMasterId id="2147483791" r:id="rId13"/>
    <p:sldMasterId id="2147483804" r:id="rId14"/>
    <p:sldMasterId id="2147483817" r:id="rId15"/>
  </p:sldMasterIdLst>
  <p:sldIdLst>
    <p:sldId id="256" r:id="rId16"/>
    <p:sldId id="257" r:id="rId17"/>
    <p:sldId id="258" r:id="rId18"/>
    <p:sldId id="259" r:id="rId19"/>
    <p:sldId id="260" r:id="rId20"/>
    <p:sldId id="261" r:id="rId21"/>
    <p:sldId id="262" r:id="rId22"/>
    <p:sldId id="263" r:id="rId23"/>
    <p:sldId id="264" r:id="rId24"/>
    <p:sldId id="265" r:id="rId25"/>
    <p:sldId id="266" r:id="rId26"/>
    <p:sldId id="267" r:id="rId27"/>
    <p:sldId id="268" r:id="rId28"/>
    <p:sldId id="269" r:id="rId29"/>
    <p:sldId id="270" r:id="rId30"/>
    <p:sldId id="271" r:id="rId31"/>
    <p:sldId id="272" r:id="rId32"/>
    <p:sldId id="273" r:id="rId33"/>
    <p:sldId id="274" r:id="rId34"/>
    <p:sldId id="275" r:id="rId35"/>
    <p:sldId id="276" r:id="rId36"/>
    <p:sldId id="277" r:id="rId37"/>
  </p:sldIdLst>
  <p:sldSz cx="9144000" cy="5143500"/>
  <p:notesSz cx="7772400" cy="10058400"/>
</p:presentation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2.xml"/><Relationship Id="rId18" Type="http://schemas.openxmlformats.org/officeDocument/2006/relationships/slide" Target="slides/slide3.xml"/><Relationship Id="rId26" Type="http://schemas.openxmlformats.org/officeDocument/2006/relationships/slide" Target="slides/slide11.xml"/><Relationship Id="rId39" Type="http://schemas.openxmlformats.org/officeDocument/2006/relationships/customXml" Target="../customXml/item5.xml"/><Relationship Id="rId21" Type="http://schemas.openxmlformats.org/officeDocument/2006/relationships/slide" Target="slides/slide6.xml"/><Relationship Id="rId34" Type="http://schemas.openxmlformats.org/officeDocument/2006/relationships/slide" Target="slides/slide19.xml"/><Relationship Id="rId7" Type="http://schemas.openxmlformats.org/officeDocument/2006/relationships/slideMaster" Target="slideMasters/slideMaster6.xml"/><Relationship Id="rId12" Type="http://schemas.openxmlformats.org/officeDocument/2006/relationships/slideMaster" Target="slideMasters/slideMaster11.xml"/><Relationship Id="rId17" Type="http://schemas.openxmlformats.org/officeDocument/2006/relationships/slide" Target="slides/slide2.xml"/><Relationship Id="rId25" Type="http://schemas.openxmlformats.org/officeDocument/2006/relationships/slide" Target="slides/slide10.xml"/><Relationship Id="rId33" Type="http://schemas.openxmlformats.org/officeDocument/2006/relationships/slide" Target="slides/slide18.xml"/><Relationship Id="rId38" Type="http://schemas.openxmlformats.org/officeDocument/2006/relationships/customXml" Target="../customXml/item4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.xml"/><Relationship Id="rId20" Type="http://schemas.openxmlformats.org/officeDocument/2006/relationships/slide" Target="slides/slide5.xml"/><Relationship Id="rId29" Type="http://schemas.openxmlformats.org/officeDocument/2006/relationships/slide" Target="slides/slide14.xml"/><Relationship Id="rId1" Type="http://schemas.openxmlformats.org/officeDocument/2006/relationships/theme" Target="theme/theme1.xml"/><Relationship Id="rId6" Type="http://schemas.openxmlformats.org/officeDocument/2006/relationships/slideMaster" Target="slideMasters/slideMaster5.xml"/><Relationship Id="rId11" Type="http://schemas.openxmlformats.org/officeDocument/2006/relationships/slideMaster" Target="slideMasters/slideMaster10.xml"/><Relationship Id="rId24" Type="http://schemas.openxmlformats.org/officeDocument/2006/relationships/slide" Target="slides/slide9.xml"/><Relationship Id="rId32" Type="http://schemas.openxmlformats.org/officeDocument/2006/relationships/slide" Target="slides/slide17.xml"/><Relationship Id="rId37" Type="http://schemas.openxmlformats.org/officeDocument/2006/relationships/slide" Target="slides/slide22.xml"/><Relationship Id="rId40" Type="http://schemas.openxmlformats.org/officeDocument/2006/relationships/customXml" Target="../customXml/item6.xml"/><Relationship Id="rId5" Type="http://schemas.openxmlformats.org/officeDocument/2006/relationships/slideMaster" Target="slideMasters/slideMaster4.xml"/><Relationship Id="rId15" Type="http://schemas.openxmlformats.org/officeDocument/2006/relationships/slideMaster" Target="slideMasters/slideMaster14.xml"/><Relationship Id="rId23" Type="http://schemas.openxmlformats.org/officeDocument/2006/relationships/slide" Target="slides/slide8.xml"/><Relationship Id="rId28" Type="http://schemas.openxmlformats.org/officeDocument/2006/relationships/slide" Target="slides/slide13.xml"/><Relationship Id="rId36" Type="http://schemas.openxmlformats.org/officeDocument/2006/relationships/slide" Target="slides/slide21.xml"/><Relationship Id="rId10" Type="http://schemas.openxmlformats.org/officeDocument/2006/relationships/slideMaster" Target="slideMasters/slideMaster9.xml"/><Relationship Id="rId19" Type="http://schemas.openxmlformats.org/officeDocument/2006/relationships/slide" Target="slides/slide4.xml"/><Relationship Id="rId31" Type="http://schemas.openxmlformats.org/officeDocument/2006/relationships/slide" Target="slides/slide16.xml"/><Relationship Id="rId4" Type="http://schemas.openxmlformats.org/officeDocument/2006/relationships/slideMaster" Target="slideMasters/slideMaster3.xml"/><Relationship Id="rId9" Type="http://schemas.openxmlformats.org/officeDocument/2006/relationships/slideMaster" Target="slideMasters/slideMaster8.xml"/><Relationship Id="rId14" Type="http://schemas.openxmlformats.org/officeDocument/2006/relationships/slideMaster" Target="slideMasters/slideMaster13.xml"/><Relationship Id="rId22" Type="http://schemas.openxmlformats.org/officeDocument/2006/relationships/slide" Target="slides/slide7.xml"/><Relationship Id="rId27" Type="http://schemas.openxmlformats.org/officeDocument/2006/relationships/slide" Target="slides/slide12.xml"/><Relationship Id="rId30" Type="http://schemas.openxmlformats.org/officeDocument/2006/relationships/slide" Target="slides/slide15.xml"/><Relationship Id="rId35" Type="http://schemas.openxmlformats.org/officeDocument/2006/relationships/slide" Target="slides/slide20.xml"/><Relationship Id="rId8" Type="http://schemas.openxmlformats.org/officeDocument/2006/relationships/slideMaster" Target="slideMasters/slideMaster7.xml"/><Relationship Id="rId3" Type="http://schemas.openxmlformats.org/officeDocument/2006/relationships/slideMaster" Target="slideMasters/slideMaster2.xml"/>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4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4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4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4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4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3.xml"/>
</Relationships>
</file>

<file path=ppt/slideLayouts/_rels/slideLayout14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3.xml"/>
</Relationships>
</file>

<file path=ppt/slideLayouts/_rels/slideLayout14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3.xml"/>
</Relationships>
</file>

<file path=ppt/slideLayouts/_rels/slideLayout14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3.xml"/>
</Relationships>
</file>

<file path=ppt/slideLayouts/_rels/slideLayout14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3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3.xml"/>
</Relationships>
</file>

<file path=ppt/slideLayouts/_rels/slideLayout15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3.xml"/>
</Relationships>
</file>

<file path=ppt/slideLayouts/_rels/slideLayout15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3.xml"/>
</Relationships>
</file>

<file path=ppt/slideLayouts/_rels/slideLayout15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3.xml"/>
</Relationships>
</file>

<file path=ppt/slideLayouts/_rels/slideLayout15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3.xml"/>
</Relationships>
</file>

<file path=ppt/slideLayouts/_rels/slideLayout15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3.xml"/>
</Relationships>
</file>

<file path=ppt/slideLayouts/_rels/slideLayout15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3.xml"/>
</Relationships>
</file>

<file path=ppt/slideLayouts/_rels/slideLayout15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4.xml"/>
</Relationships>
</file>

<file path=ppt/slideLayouts/_rels/slideLayout15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4.xml"/>
</Relationships>
</file>

<file path=ppt/slideLayouts/_rels/slideLayout15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4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4.xml"/>
</Relationships>
</file>

<file path=ppt/slideLayouts/_rels/slideLayout16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4.xml"/>
</Relationships>
</file>

<file path=ppt/slideLayouts/_rels/slideLayout16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4.xml"/>
</Relationships>
</file>

<file path=ppt/slideLayouts/_rels/slideLayout16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4.xml"/>
</Relationships>
</file>

<file path=ppt/slideLayouts/_rels/slideLayout16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4.xml"/>
</Relationships>
</file>

<file path=ppt/slideLayouts/_rels/slideLayout16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4.xml"/>
</Relationships>
</file>

<file path=ppt/slideLayouts/_rels/slideLayout16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4.xml"/>
</Relationships>
</file>

<file path=ppt/slideLayouts/_rels/slideLayout16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4.xml"/>
</Relationships>
</file>

<file path=ppt/slideLayouts/_rels/slideLayout16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4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6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8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8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8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8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9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9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44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45" name="PlaceHolder 3"/>
          <p:cNvSpPr>
            <a:spLocks noGrp="1"/>
          </p:cNvSpPr>
          <p:nvPr>
            <p:ph type="body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0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459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460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0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</p:spTree>
  </p:cSld>
</p:sldLayout>
</file>

<file path=ppt/slideLayouts/slideLayout10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PlaceHolder 1"/>
          <p:cNvSpPr>
            <a:spLocks noGrp="1"/>
          </p:cNvSpPr>
          <p:nvPr>
            <p:ph type="subTitle"/>
          </p:nvPr>
        </p:nvSpPr>
        <p:spPr>
          <a:xfrm>
            <a:off x="457200" y="205200"/>
            <a:ext cx="8229240" cy="39812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0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464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465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466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0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468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469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470" name="PlaceHolder 4"/>
          <p:cNvSpPr>
            <a:spLocks noGrp="1"/>
          </p:cNvSpPr>
          <p:nvPr>
            <p:ph type="body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0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472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473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474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0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476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477" name="PlaceHolder 3"/>
          <p:cNvSpPr>
            <a:spLocks noGrp="1"/>
          </p:cNvSpPr>
          <p:nvPr>
            <p:ph type="body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0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479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480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481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482" name="PlaceHolder 5"/>
          <p:cNvSpPr>
            <a:spLocks noGrp="1"/>
          </p:cNvSpPr>
          <p:nvPr>
            <p:ph type="body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0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484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26496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485" name="PlaceHolder 3"/>
          <p:cNvSpPr>
            <a:spLocks noGrp="1"/>
          </p:cNvSpPr>
          <p:nvPr>
            <p:ph type="body"/>
          </p:nvPr>
        </p:nvSpPr>
        <p:spPr>
          <a:xfrm>
            <a:off x="3239640" y="1203480"/>
            <a:ext cx="26496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486" name="PlaceHolder 4"/>
          <p:cNvSpPr>
            <a:spLocks noGrp="1"/>
          </p:cNvSpPr>
          <p:nvPr>
            <p:ph type="body"/>
          </p:nvPr>
        </p:nvSpPr>
        <p:spPr>
          <a:xfrm>
            <a:off x="6022080" y="1203480"/>
            <a:ext cx="26496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487" name="PlaceHolder 5"/>
          <p:cNvSpPr>
            <a:spLocks noGrp="1"/>
          </p:cNvSpPr>
          <p:nvPr>
            <p:ph type="body"/>
          </p:nvPr>
        </p:nvSpPr>
        <p:spPr>
          <a:xfrm>
            <a:off x="457200" y="2761920"/>
            <a:ext cx="26496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488" name="PlaceHolder 6"/>
          <p:cNvSpPr>
            <a:spLocks noGrp="1"/>
          </p:cNvSpPr>
          <p:nvPr>
            <p:ph type="body"/>
          </p:nvPr>
        </p:nvSpPr>
        <p:spPr>
          <a:xfrm>
            <a:off x="3239640" y="2761920"/>
            <a:ext cx="26496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489" name="PlaceHolder 7"/>
          <p:cNvSpPr>
            <a:spLocks noGrp="1"/>
          </p:cNvSpPr>
          <p:nvPr>
            <p:ph type="body"/>
          </p:nvPr>
        </p:nvSpPr>
        <p:spPr>
          <a:xfrm>
            <a:off x="6022080" y="2761920"/>
            <a:ext cx="26496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0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48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49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50" name="PlaceHolder 5"/>
          <p:cNvSpPr>
            <a:spLocks noGrp="1"/>
          </p:cNvSpPr>
          <p:nvPr>
            <p:ph type="body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509" name="PlaceHolder 2"/>
          <p:cNvSpPr>
            <a:spLocks noGrp="1"/>
          </p:cNvSpPr>
          <p:nvPr>
            <p:ph type="subTitle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511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513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514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</p:spTree>
  </p:cSld>
</p:sldLayout>
</file>

<file path=ppt/slideLayouts/slideLayout1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PlaceHolder 1"/>
          <p:cNvSpPr>
            <a:spLocks noGrp="1"/>
          </p:cNvSpPr>
          <p:nvPr>
            <p:ph type="subTitle"/>
          </p:nvPr>
        </p:nvSpPr>
        <p:spPr>
          <a:xfrm>
            <a:off x="457200" y="205200"/>
            <a:ext cx="8229240" cy="39812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518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519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520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522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523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524" name="PlaceHolder 4"/>
          <p:cNvSpPr>
            <a:spLocks noGrp="1"/>
          </p:cNvSpPr>
          <p:nvPr>
            <p:ph type="body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526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527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528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530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531" name="PlaceHolder 3"/>
          <p:cNvSpPr>
            <a:spLocks noGrp="1"/>
          </p:cNvSpPr>
          <p:nvPr>
            <p:ph type="body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533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534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535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536" name="PlaceHolder 5"/>
          <p:cNvSpPr>
            <a:spLocks noGrp="1"/>
          </p:cNvSpPr>
          <p:nvPr>
            <p:ph type="body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52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26496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53" name="PlaceHolder 3"/>
          <p:cNvSpPr>
            <a:spLocks noGrp="1"/>
          </p:cNvSpPr>
          <p:nvPr>
            <p:ph type="body"/>
          </p:nvPr>
        </p:nvSpPr>
        <p:spPr>
          <a:xfrm>
            <a:off x="3239640" y="1203480"/>
            <a:ext cx="26496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54" name="PlaceHolder 4"/>
          <p:cNvSpPr>
            <a:spLocks noGrp="1"/>
          </p:cNvSpPr>
          <p:nvPr>
            <p:ph type="body"/>
          </p:nvPr>
        </p:nvSpPr>
        <p:spPr>
          <a:xfrm>
            <a:off x="6022080" y="1203480"/>
            <a:ext cx="26496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55" name="PlaceHolder 5"/>
          <p:cNvSpPr>
            <a:spLocks noGrp="1"/>
          </p:cNvSpPr>
          <p:nvPr>
            <p:ph type="body"/>
          </p:nvPr>
        </p:nvSpPr>
        <p:spPr>
          <a:xfrm>
            <a:off x="457200" y="2761920"/>
            <a:ext cx="26496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56" name="PlaceHolder 6"/>
          <p:cNvSpPr>
            <a:spLocks noGrp="1"/>
          </p:cNvSpPr>
          <p:nvPr>
            <p:ph type="body"/>
          </p:nvPr>
        </p:nvSpPr>
        <p:spPr>
          <a:xfrm>
            <a:off x="3239640" y="2761920"/>
            <a:ext cx="26496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57" name="PlaceHolder 7"/>
          <p:cNvSpPr>
            <a:spLocks noGrp="1"/>
          </p:cNvSpPr>
          <p:nvPr>
            <p:ph type="body"/>
          </p:nvPr>
        </p:nvSpPr>
        <p:spPr>
          <a:xfrm>
            <a:off x="6022080" y="2761920"/>
            <a:ext cx="26496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538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26496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539" name="PlaceHolder 3"/>
          <p:cNvSpPr>
            <a:spLocks noGrp="1"/>
          </p:cNvSpPr>
          <p:nvPr>
            <p:ph type="body"/>
          </p:nvPr>
        </p:nvSpPr>
        <p:spPr>
          <a:xfrm>
            <a:off x="3239640" y="1203480"/>
            <a:ext cx="26496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540" name="PlaceHolder 4"/>
          <p:cNvSpPr>
            <a:spLocks noGrp="1"/>
          </p:cNvSpPr>
          <p:nvPr>
            <p:ph type="body"/>
          </p:nvPr>
        </p:nvSpPr>
        <p:spPr>
          <a:xfrm>
            <a:off x="6022080" y="1203480"/>
            <a:ext cx="26496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541" name="PlaceHolder 5"/>
          <p:cNvSpPr>
            <a:spLocks noGrp="1"/>
          </p:cNvSpPr>
          <p:nvPr>
            <p:ph type="body"/>
          </p:nvPr>
        </p:nvSpPr>
        <p:spPr>
          <a:xfrm>
            <a:off x="457200" y="2761920"/>
            <a:ext cx="26496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542" name="PlaceHolder 6"/>
          <p:cNvSpPr>
            <a:spLocks noGrp="1"/>
          </p:cNvSpPr>
          <p:nvPr>
            <p:ph type="body"/>
          </p:nvPr>
        </p:nvSpPr>
        <p:spPr>
          <a:xfrm>
            <a:off x="3239640" y="2761920"/>
            <a:ext cx="26496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543" name="PlaceHolder 7"/>
          <p:cNvSpPr>
            <a:spLocks noGrp="1"/>
          </p:cNvSpPr>
          <p:nvPr>
            <p:ph type="body"/>
          </p:nvPr>
        </p:nvSpPr>
        <p:spPr>
          <a:xfrm>
            <a:off x="6022080" y="2761920"/>
            <a:ext cx="26496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563" name="PlaceHolder 2"/>
          <p:cNvSpPr>
            <a:spLocks noGrp="1"/>
          </p:cNvSpPr>
          <p:nvPr>
            <p:ph type="subTitle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565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567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568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</p:spTree>
  </p:cSld>
</p:sldLayout>
</file>

<file path=ppt/slideLayouts/slideLayout1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PlaceHolder 1"/>
          <p:cNvSpPr>
            <a:spLocks noGrp="1"/>
          </p:cNvSpPr>
          <p:nvPr>
            <p:ph type="subTitle"/>
          </p:nvPr>
        </p:nvSpPr>
        <p:spPr>
          <a:xfrm>
            <a:off x="457200" y="205200"/>
            <a:ext cx="8229240" cy="39812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572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573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574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576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577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578" name="PlaceHolder 4"/>
          <p:cNvSpPr>
            <a:spLocks noGrp="1"/>
          </p:cNvSpPr>
          <p:nvPr>
            <p:ph type="body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580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581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582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584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585" name="PlaceHolder 3"/>
          <p:cNvSpPr>
            <a:spLocks noGrp="1"/>
          </p:cNvSpPr>
          <p:nvPr>
            <p:ph type="body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587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588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589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590" name="PlaceHolder 5"/>
          <p:cNvSpPr>
            <a:spLocks noGrp="1"/>
          </p:cNvSpPr>
          <p:nvPr>
            <p:ph type="body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592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26496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593" name="PlaceHolder 3"/>
          <p:cNvSpPr>
            <a:spLocks noGrp="1"/>
          </p:cNvSpPr>
          <p:nvPr>
            <p:ph type="body"/>
          </p:nvPr>
        </p:nvSpPr>
        <p:spPr>
          <a:xfrm>
            <a:off x="3239640" y="1203480"/>
            <a:ext cx="26496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594" name="PlaceHolder 4"/>
          <p:cNvSpPr>
            <a:spLocks noGrp="1"/>
          </p:cNvSpPr>
          <p:nvPr>
            <p:ph type="body"/>
          </p:nvPr>
        </p:nvSpPr>
        <p:spPr>
          <a:xfrm>
            <a:off x="6022080" y="1203480"/>
            <a:ext cx="26496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595" name="PlaceHolder 5"/>
          <p:cNvSpPr>
            <a:spLocks noGrp="1"/>
          </p:cNvSpPr>
          <p:nvPr>
            <p:ph type="body"/>
          </p:nvPr>
        </p:nvSpPr>
        <p:spPr>
          <a:xfrm>
            <a:off x="457200" y="2761920"/>
            <a:ext cx="26496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596" name="PlaceHolder 6"/>
          <p:cNvSpPr>
            <a:spLocks noGrp="1"/>
          </p:cNvSpPr>
          <p:nvPr>
            <p:ph type="body"/>
          </p:nvPr>
        </p:nvSpPr>
        <p:spPr>
          <a:xfrm>
            <a:off x="3239640" y="2761920"/>
            <a:ext cx="26496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597" name="PlaceHolder 7"/>
          <p:cNvSpPr>
            <a:spLocks noGrp="1"/>
          </p:cNvSpPr>
          <p:nvPr>
            <p:ph type="body"/>
          </p:nvPr>
        </p:nvSpPr>
        <p:spPr>
          <a:xfrm>
            <a:off x="6022080" y="2761920"/>
            <a:ext cx="26496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617" name="PlaceHolder 2"/>
          <p:cNvSpPr>
            <a:spLocks noGrp="1"/>
          </p:cNvSpPr>
          <p:nvPr>
            <p:ph type="subTitle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619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621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22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3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</p:spTree>
  </p:cSld>
</p:sldLayout>
</file>

<file path=ppt/slideLayouts/slideLayout13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PlaceHolder 1"/>
          <p:cNvSpPr>
            <a:spLocks noGrp="1"/>
          </p:cNvSpPr>
          <p:nvPr>
            <p:ph type="subTitle"/>
          </p:nvPr>
        </p:nvSpPr>
        <p:spPr>
          <a:xfrm>
            <a:off x="457200" y="205200"/>
            <a:ext cx="8229240" cy="39812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3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626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27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28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77" name="PlaceHolder 2"/>
          <p:cNvSpPr>
            <a:spLocks noGrp="1"/>
          </p:cNvSpPr>
          <p:nvPr>
            <p:ph type="subTitle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4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630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31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32" name="PlaceHolder 4"/>
          <p:cNvSpPr>
            <a:spLocks noGrp="1"/>
          </p:cNvSpPr>
          <p:nvPr>
            <p:ph type="body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4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634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35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36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4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638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39" name="PlaceHolder 3"/>
          <p:cNvSpPr>
            <a:spLocks noGrp="1"/>
          </p:cNvSpPr>
          <p:nvPr>
            <p:ph type="body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4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641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42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43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44" name="PlaceHolder 5"/>
          <p:cNvSpPr>
            <a:spLocks noGrp="1"/>
          </p:cNvSpPr>
          <p:nvPr>
            <p:ph type="body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4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646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26496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47" name="PlaceHolder 3"/>
          <p:cNvSpPr>
            <a:spLocks noGrp="1"/>
          </p:cNvSpPr>
          <p:nvPr>
            <p:ph type="body"/>
          </p:nvPr>
        </p:nvSpPr>
        <p:spPr>
          <a:xfrm>
            <a:off x="3239640" y="1203480"/>
            <a:ext cx="26496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48" name="PlaceHolder 4"/>
          <p:cNvSpPr>
            <a:spLocks noGrp="1"/>
          </p:cNvSpPr>
          <p:nvPr>
            <p:ph type="body"/>
          </p:nvPr>
        </p:nvSpPr>
        <p:spPr>
          <a:xfrm>
            <a:off x="6022080" y="1203480"/>
            <a:ext cx="26496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49" name="PlaceHolder 5"/>
          <p:cNvSpPr>
            <a:spLocks noGrp="1"/>
          </p:cNvSpPr>
          <p:nvPr>
            <p:ph type="body"/>
          </p:nvPr>
        </p:nvSpPr>
        <p:spPr>
          <a:xfrm>
            <a:off x="457200" y="2761920"/>
            <a:ext cx="26496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50" name="PlaceHolder 6"/>
          <p:cNvSpPr>
            <a:spLocks noGrp="1"/>
          </p:cNvSpPr>
          <p:nvPr>
            <p:ph type="body"/>
          </p:nvPr>
        </p:nvSpPr>
        <p:spPr>
          <a:xfrm>
            <a:off x="3239640" y="2761920"/>
            <a:ext cx="26496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51" name="PlaceHolder 7"/>
          <p:cNvSpPr>
            <a:spLocks noGrp="1"/>
          </p:cNvSpPr>
          <p:nvPr>
            <p:ph type="body"/>
          </p:nvPr>
        </p:nvSpPr>
        <p:spPr>
          <a:xfrm>
            <a:off x="6022080" y="2761920"/>
            <a:ext cx="26496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4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0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671" name="PlaceHolder 2"/>
          <p:cNvSpPr>
            <a:spLocks noGrp="1"/>
          </p:cNvSpPr>
          <p:nvPr>
            <p:ph type="subTitle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4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673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4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675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76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4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7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79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5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" name="PlaceHolder 1"/>
          <p:cNvSpPr>
            <a:spLocks noGrp="1"/>
          </p:cNvSpPr>
          <p:nvPr>
            <p:ph type="subTitle"/>
          </p:nvPr>
        </p:nvSpPr>
        <p:spPr>
          <a:xfrm>
            <a:off x="457200" y="205200"/>
            <a:ext cx="8229240" cy="39812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5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680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81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82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5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684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85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86" name="PlaceHolder 4"/>
          <p:cNvSpPr>
            <a:spLocks noGrp="1"/>
          </p:cNvSpPr>
          <p:nvPr>
            <p:ph type="body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5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688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89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90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5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1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692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93" name="PlaceHolder 3"/>
          <p:cNvSpPr>
            <a:spLocks noGrp="1"/>
          </p:cNvSpPr>
          <p:nvPr>
            <p:ph type="body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5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695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96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97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98" name="PlaceHolder 5"/>
          <p:cNvSpPr>
            <a:spLocks noGrp="1"/>
          </p:cNvSpPr>
          <p:nvPr>
            <p:ph type="body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5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700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26496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01" name="PlaceHolder 3"/>
          <p:cNvSpPr>
            <a:spLocks noGrp="1"/>
          </p:cNvSpPr>
          <p:nvPr>
            <p:ph type="body"/>
          </p:nvPr>
        </p:nvSpPr>
        <p:spPr>
          <a:xfrm>
            <a:off x="3239640" y="1203480"/>
            <a:ext cx="26496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02" name="PlaceHolder 4"/>
          <p:cNvSpPr>
            <a:spLocks noGrp="1"/>
          </p:cNvSpPr>
          <p:nvPr>
            <p:ph type="body"/>
          </p:nvPr>
        </p:nvSpPr>
        <p:spPr>
          <a:xfrm>
            <a:off x="6022080" y="1203480"/>
            <a:ext cx="26496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03" name="PlaceHolder 5"/>
          <p:cNvSpPr>
            <a:spLocks noGrp="1"/>
          </p:cNvSpPr>
          <p:nvPr>
            <p:ph type="body"/>
          </p:nvPr>
        </p:nvSpPr>
        <p:spPr>
          <a:xfrm>
            <a:off x="457200" y="2761920"/>
            <a:ext cx="26496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04" name="PlaceHolder 6"/>
          <p:cNvSpPr>
            <a:spLocks noGrp="1"/>
          </p:cNvSpPr>
          <p:nvPr>
            <p:ph type="body"/>
          </p:nvPr>
        </p:nvSpPr>
        <p:spPr>
          <a:xfrm>
            <a:off x="3239640" y="2761920"/>
            <a:ext cx="26496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05" name="PlaceHolder 7"/>
          <p:cNvSpPr>
            <a:spLocks noGrp="1"/>
          </p:cNvSpPr>
          <p:nvPr>
            <p:ph type="body"/>
          </p:nvPr>
        </p:nvSpPr>
        <p:spPr>
          <a:xfrm>
            <a:off x="6022080" y="2761920"/>
            <a:ext cx="26496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5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5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711" name="PlaceHolder 2"/>
          <p:cNvSpPr>
            <a:spLocks noGrp="1"/>
          </p:cNvSpPr>
          <p:nvPr>
            <p:ph type="subTitle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5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2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713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81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82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6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715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16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6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</p:spTree>
  </p:cSld>
</p:sldLayout>
</file>

<file path=ppt/slideLayouts/slideLayout16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" name="PlaceHolder 1"/>
          <p:cNvSpPr>
            <a:spLocks noGrp="1"/>
          </p:cNvSpPr>
          <p:nvPr>
            <p:ph type="subTitle"/>
          </p:nvPr>
        </p:nvSpPr>
        <p:spPr>
          <a:xfrm>
            <a:off x="457200" y="205200"/>
            <a:ext cx="8229240" cy="39812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6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720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21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22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6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724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25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26" name="PlaceHolder 4"/>
          <p:cNvSpPr>
            <a:spLocks noGrp="1"/>
          </p:cNvSpPr>
          <p:nvPr>
            <p:ph type="body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6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728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29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30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6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732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33" name="PlaceHolder 3"/>
          <p:cNvSpPr>
            <a:spLocks noGrp="1"/>
          </p:cNvSpPr>
          <p:nvPr>
            <p:ph type="body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6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4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735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36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37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38" name="PlaceHolder 5"/>
          <p:cNvSpPr>
            <a:spLocks noGrp="1"/>
          </p:cNvSpPr>
          <p:nvPr>
            <p:ph type="body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6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9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740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26496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41" name="PlaceHolder 3"/>
          <p:cNvSpPr>
            <a:spLocks noGrp="1"/>
          </p:cNvSpPr>
          <p:nvPr>
            <p:ph type="body"/>
          </p:nvPr>
        </p:nvSpPr>
        <p:spPr>
          <a:xfrm>
            <a:off x="3239640" y="1203480"/>
            <a:ext cx="26496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42" name="PlaceHolder 4"/>
          <p:cNvSpPr>
            <a:spLocks noGrp="1"/>
          </p:cNvSpPr>
          <p:nvPr>
            <p:ph type="body"/>
          </p:nvPr>
        </p:nvSpPr>
        <p:spPr>
          <a:xfrm>
            <a:off x="6022080" y="1203480"/>
            <a:ext cx="26496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43" name="PlaceHolder 5"/>
          <p:cNvSpPr>
            <a:spLocks noGrp="1"/>
          </p:cNvSpPr>
          <p:nvPr>
            <p:ph type="body"/>
          </p:nvPr>
        </p:nvSpPr>
        <p:spPr>
          <a:xfrm>
            <a:off x="457200" y="2761920"/>
            <a:ext cx="26496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44" name="PlaceHolder 6"/>
          <p:cNvSpPr>
            <a:spLocks noGrp="1"/>
          </p:cNvSpPr>
          <p:nvPr>
            <p:ph type="body"/>
          </p:nvPr>
        </p:nvSpPr>
        <p:spPr>
          <a:xfrm>
            <a:off x="3239640" y="2761920"/>
            <a:ext cx="26496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45" name="PlaceHolder 7"/>
          <p:cNvSpPr>
            <a:spLocks noGrp="1"/>
          </p:cNvSpPr>
          <p:nvPr>
            <p:ph type="body"/>
          </p:nvPr>
        </p:nvSpPr>
        <p:spPr>
          <a:xfrm>
            <a:off x="6022080" y="2761920"/>
            <a:ext cx="26496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PlaceHolder 1"/>
          <p:cNvSpPr>
            <a:spLocks noGrp="1"/>
          </p:cNvSpPr>
          <p:nvPr>
            <p:ph type="subTitle"/>
          </p:nvPr>
        </p:nvSpPr>
        <p:spPr>
          <a:xfrm>
            <a:off x="457200" y="205200"/>
            <a:ext cx="8229240" cy="39812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86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87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88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subTitle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90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91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92" name="PlaceHolder 4"/>
          <p:cNvSpPr>
            <a:spLocks noGrp="1"/>
          </p:cNvSpPr>
          <p:nvPr>
            <p:ph type="body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94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95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96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98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99" name="PlaceHolder 3"/>
          <p:cNvSpPr>
            <a:spLocks noGrp="1"/>
          </p:cNvSpPr>
          <p:nvPr>
            <p:ph type="body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01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02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03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04" name="PlaceHolder 5"/>
          <p:cNvSpPr>
            <a:spLocks noGrp="1"/>
          </p:cNvSpPr>
          <p:nvPr>
            <p:ph type="body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06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26496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07" name="PlaceHolder 3"/>
          <p:cNvSpPr>
            <a:spLocks noGrp="1"/>
          </p:cNvSpPr>
          <p:nvPr>
            <p:ph type="body"/>
          </p:nvPr>
        </p:nvSpPr>
        <p:spPr>
          <a:xfrm>
            <a:off x="3239640" y="1203480"/>
            <a:ext cx="26496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08" name="PlaceHolder 4"/>
          <p:cNvSpPr>
            <a:spLocks noGrp="1"/>
          </p:cNvSpPr>
          <p:nvPr>
            <p:ph type="body"/>
          </p:nvPr>
        </p:nvSpPr>
        <p:spPr>
          <a:xfrm>
            <a:off x="6022080" y="1203480"/>
            <a:ext cx="26496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09" name="PlaceHolder 5"/>
          <p:cNvSpPr>
            <a:spLocks noGrp="1"/>
          </p:cNvSpPr>
          <p:nvPr>
            <p:ph type="body"/>
          </p:nvPr>
        </p:nvSpPr>
        <p:spPr>
          <a:xfrm>
            <a:off x="457200" y="2761920"/>
            <a:ext cx="26496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10" name="PlaceHolder 6"/>
          <p:cNvSpPr>
            <a:spLocks noGrp="1"/>
          </p:cNvSpPr>
          <p:nvPr>
            <p:ph type="body"/>
          </p:nvPr>
        </p:nvSpPr>
        <p:spPr>
          <a:xfrm>
            <a:off x="3239640" y="2761920"/>
            <a:ext cx="26496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11" name="PlaceHolder 7"/>
          <p:cNvSpPr>
            <a:spLocks noGrp="1"/>
          </p:cNvSpPr>
          <p:nvPr>
            <p:ph type="body"/>
          </p:nvPr>
        </p:nvSpPr>
        <p:spPr>
          <a:xfrm>
            <a:off x="6022080" y="2761920"/>
            <a:ext cx="26496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31" name="PlaceHolder 2"/>
          <p:cNvSpPr>
            <a:spLocks noGrp="1"/>
          </p:cNvSpPr>
          <p:nvPr>
            <p:ph type="subTitle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33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35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36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25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PlaceHolder 1"/>
          <p:cNvSpPr>
            <a:spLocks noGrp="1"/>
          </p:cNvSpPr>
          <p:nvPr>
            <p:ph type="subTitle"/>
          </p:nvPr>
        </p:nvSpPr>
        <p:spPr>
          <a:xfrm>
            <a:off x="457200" y="205200"/>
            <a:ext cx="8229240" cy="39812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40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41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42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44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45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46" name="PlaceHolder 4"/>
          <p:cNvSpPr>
            <a:spLocks noGrp="1"/>
          </p:cNvSpPr>
          <p:nvPr>
            <p:ph type="body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48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49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50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52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53" name="PlaceHolder 3"/>
          <p:cNvSpPr>
            <a:spLocks noGrp="1"/>
          </p:cNvSpPr>
          <p:nvPr>
            <p:ph type="body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55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56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57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58" name="PlaceHolder 5"/>
          <p:cNvSpPr>
            <a:spLocks noGrp="1"/>
          </p:cNvSpPr>
          <p:nvPr>
            <p:ph type="body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60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26496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61" name="PlaceHolder 3"/>
          <p:cNvSpPr>
            <a:spLocks noGrp="1"/>
          </p:cNvSpPr>
          <p:nvPr>
            <p:ph type="body"/>
          </p:nvPr>
        </p:nvSpPr>
        <p:spPr>
          <a:xfrm>
            <a:off x="3239640" y="1203480"/>
            <a:ext cx="26496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62" name="PlaceHolder 4"/>
          <p:cNvSpPr>
            <a:spLocks noGrp="1"/>
          </p:cNvSpPr>
          <p:nvPr>
            <p:ph type="body"/>
          </p:nvPr>
        </p:nvSpPr>
        <p:spPr>
          <a:xfrm>
            <a:off x="6022080" y="1203480"/>
            <a:ext cx="26496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63" name="PlaceHolder 5"/>
          <p:cNvSpPr>
            <a:spLocks noGrp="1"/>
          </p:cNvSpPr>
          <p:nvPr>
            <p:ph type="body"/>
          </p:nvPr>
        </p:nvSpPr>
        <p:spPr>
          <a:xfrm>
            <a:off x="457200" y="2761920"/>
            <a:ext cx="26496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64" name="PlaceHolder 6"/>
          <p:cNvSpPr>
            <a:spLocks noGrp="1"/>
          </p:cNvSpPr>
          <p:nvPr>
            <p:ph type="body"/>
          </p:nvPr>
        </p:nvSpPr>
        <p:spPr>
          <a:xfrm>
            <a:off x="3239640" y="2761920"/>
            <a:ext cx="26496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65" name="PlaceHolder 7"/>
          <p:cNvSpPr>
            <a:spLocks noGrp="1"/>
          </p:cNvSpPr>
          <p:nvPr>
            <p:ph type="body"/>
          </p:nvPr>
        </p:nvSpPr>
        <p:spPr>
          <a:xfrm>
            <a:off x="6022080" y="2761920"/>
            <a:ext cx="26496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3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85" name="PlaceHolder 2"/>
          <p:cNvSpPr>
            <a:spLocks noGrp="1"/>
          </p:cNvSpPr>
          <p:nvPr>
            <p:ph type="subTitle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87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4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89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90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4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</p:spTree>
  </p:cSld>
</p:sldLayout>
</file>

<file path=ppt/slideLayouts/slideLayout4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PlaceHolder 1"/>
          <p:cNvSpPr>
            <a:spLocks noGrp="1"/>
          </p:cNvSpPr>
          <p:nvPr>
            <p:ph type="subTitle"/>
          </p:nvPr>
        </p:nvSpPr>
        <p:spPr>
          <a:xfrm>
            <a:off x="457200" y="205200"/>
            <a:ext cx="8229240" cy="39812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4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94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95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96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4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98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99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00" name="PlaceHolder 4"/>
          <p:cNvSpPr>
            <a:spLocks noGrp="1"/>
          </p:cNvSpPr>
          <p:nvPr>
            <p:ph type="body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4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202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03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04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4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206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07" name="PlaceHolder 3"/>
          <p:cNvSpPr>
            <a:spLocks noGrp="1"/>
          </p:cNvSpPr>
          <p:nvPr>
            <p:ph type="body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4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209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10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11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12" name="PlaceHolder 5"/>
          <p:cNvSpPr>
            <a:spLocks noGrp="1"/>
          </p:cNvSpPr>
          <p:nvPr>
            <p:ph type="body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4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214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26496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15" name="PlaceHolder 3"/>
          <p:cNvSpPr>
            <a:spLocks noGrp="1"/>
          </p:cNvSpPr>
          <p:nvPr>
            <p:ph type="body"/>
          </p:nvPr>
        </p:nvSpPr>
        <p:spPr>
          <a:xfrm>
            <a:off x="3239640" y="1203480"/>
            <a:ext cx="26496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16" name="PlaceHolder 4"/>
          <p:cNvSpPr>
            <a:spLocks noGrp="1"/>
          </p:cNvSpPr>
          <p:nvPr>
            <p:ph type="body"/>
          </p:nvPr>
        </p:nvSpPr>
        <p:spPr>
          <a:xfrm>
            <a:off x="6022080" y="1203480"/>
            <a:ext cx="26496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17" name="PlaceHolder 5"/>
          <p:cNvSpPr>
            <a:spLocks noGrp="1"/>
          </p:cNvSpPr>
          <p:nvPr>
            <p:ph type="body"/>
          </p:nvPr>
        </p:nvSpPr>
        <p:spPr>
          <a:xfrm>
            <a:off x="457200" y="2761920"/>
            <a:ext cx="26496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18" name="PlaceHolder 6"/>
          <p:cNvSpPr>
            <a:spLocks noGrp="1"/>
          </p:cNvSpPr>
          <p:nvPr>
            <p:ph type="body"/>
          </p:nvPr>
        </p:nvSpPr>
        <p:spPr>
          <a:xfrm>
            <a:off x="3239640" y="2761920"/>
            <a:ext cx="26496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19" name="PlaceHolder 7"/>
          <p:cNvSpPr>
            <a:spLocks noGrp="1"/>
          </p:cNvSpPr>
          <p:nvPr>
            <p:ph type="body"/>
          </p:nvPr>
        </p:nvSpPr>
        <p:spPr>
          <a:xfrm>
            <a:off x="6022080" y="2761920"/>
            <a:ext cx="26496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4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</p:spTree>
  </p:cSld>
</p:sldLayout>
</file>

<file path=ppt/slideLayouts/slideLayout5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239" name="PlaceHolder 2"/>
          <p:cNvSpPr>
            <a:spLocks noGrp="1"/>
          </p:cNvSpPr>
          <p:nvPr>
            <p:ph type="subTitle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5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241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5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243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44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5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</p:spTree>
  </p:cSld>
</p:sldLayout>
</file>

<file path=ppt/slideLayouts/slideLayout5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PlaceHolder 1"/>
          <p:cNvSpPr>
            <a:spLocks noGrp="1"/>
          </p:cNvSpPr>
          <p:nvPr>
            <p:ph type="subTitle"/>
          </p:nvPr>
        </p:nvSpPr>
        <p:spPr>
          <a:xfrm>
            <a:off x="457200" y="205200"/>
            <a:ext cx="8229240" cy="39812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5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248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49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50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5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252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53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54" name="PlaceHolder 4"/>
          <p:cNvSpPr>
            <a:spLocks noGrp="1"/>
          </p:cNvSpPr>
          <p:nvPr>
            <p:ph type="body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5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256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57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58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5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260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61" name="PlaceHolder 3"/>
          <p:cNvSpPr>
            <a:spLocks noGrp="1"/>
          </p:cNvSpPr>
          <p:nvPr>
            <p:ph type="body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5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263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64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65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66" name="PlaceHolder 5"/>
          <p:cNvSpPr>
            <a:spLocks noGrp="1"/>
          </p:cNvSpPr>
          <p:nvPr>
            <p:ph type="body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laceHolder 1"/>
          <p:cNvSpPr>
            <a:spLocks noGrp="1"/>
          </p:cNvSpPr>
          <p:nvPr>
            <p:ph type="subTitle"/>
          </p:nvPr>
        </p:nvSpPr>
        <p:spPr>
          <a:xfrm>
            <a:off x="457200" y="205200"/>
            <a:ext cx="8229240" cy="39812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6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268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26496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69" name="PlaceHolder 3"/>
          <p:cNvSpPr>
            <a:spLocks noGrp="1"/>
          </p:cNvSpPr>
          <p:nvPr>
            <p:ph type="body"/>
          </p:nvPr>
        </p:nvSpPr>
        <p:spPr>
          <a:xfrm>
            <a:off x="3239640" y="1203480"/>
            <a:ext cx="26496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70" name="PlaceHolder 4"/>
          <p:cNvSpPr>
            <a:spLocks noGrp="1"/>
          </p:cNvSpPr>
          <p:nvPr>
            <p:ph type="body"/>
          </p:nvPr>
        </p:nvSpPr>
        <p:spPr>
          <a:xfrm>
            <a:off x="6022080" y="1203480"/>
            <a:ext cx="26496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71" name="PlaceHolder 5"/>
          <p:cNvSpPr>
            <a:spLocks noGrp="1"/>
          </p:cNvSpPr>
          <p:nvPr>
            <p:ph type="body"/>
          </p:nvPr>
        </p:nvSpPr>
        <p:spPr>
          <a:xfrm>
            <a:off x="457200" y="2761920"/>
            <a:ext cx="26496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72" name="PlaceHolder 6"/>
          <p:cNvSpPr>
            <a:spLocks noGrp="1"/>
          </p:cNvSpPr>
          <p:nvPr>
            <p:ph type="body"/>
          </p:nvPr>
        </p:nvSpPr>
        <p:spPr>
          <a:xfrm>
            <a:off x="3239640" y="2761920"/>
            <a:ext cx="26496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73" name="PlaceHolder 7"/>
          <p:cNvSpPr>
            <a:spLocks noGrp="1"/>
          </p:cNvSpPr>
          <p:nvPr>
            <p:ph type="body"/>
          </p:nvPr>
        </p:nvSpPr>
        <p:spPr>
          <a:xfrm>
            <a:off x="6022080" y="2761920"/>
            <a:ext cx="26496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6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6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293" name="PlaceHolder 2"/>
          <p:cNvSpPr>
            <a:spLocks noGrp="1"/>
          </p:cNvSpPr>
          <p:nvPr>
            <p:ph type="subTitle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6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295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6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297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98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6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</p:spTree>
  </p:cSld>
</p:sldLayout>
</file>

<file path=ppt/slideLayouts/slideLayout6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PlaceHolder 1"/>
          <p:cNvSpPr>
            <a:spLocks noGrp="1"/>
          </p:cNvSpPr>
          <p:nvPr>
            <p:ph type="subTitle"/>
          </p:nvPr>
        </p:nvSpPr>
        <p:spPr>
          <a:xfrm>
            <a:off x="457200" y="205200"/>
            <a:ext cx="8229240" cy="39812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6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302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03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04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6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306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07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08" name="PlaceHolder 4"/>
          <p:cNvSpPr>
            <a:spLocks noGrp="1"/>
          </p:cNvSpPr>
          <p:nvPr>
            <p:ph type="body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6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310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11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12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7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314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15" name="PlaceHolder 3"/>
          <p:cNvSpPr>
            <a:spLocks noGrp="1"/>
          </p:cNvSpPr>
          <p:nvPr>
            <p:ph type="body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7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317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18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19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20" name="PlaceHolder 5"/>
          <p:cNvSpPr>
            <a:spLocks noGrp="1"/>
          </p:cNvSpPr>
          <p:nvPr>
            <p:ph type="body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7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322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26496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23" name="PlaceHolder 3"/>
          <p:cNvSpPr>
            <a:spLocks noGrp="1"/>
          </p:cNvSpPr>
          <p:nvPr>
            <p:ph type="body"/>
          </p:nvPr>
        </p:nvSpPr>
        <p:spPr>
          <a:xfrm>
            <a:off x="3239640" y="1203480"/>
            <a:ext cx="26496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24" name="PlaceHolder 4"/>
          <p:cNvSpPr>
            <a:spLocks noGrp="1"/>
          </p:cNvSpPr>
          <p:nvPr>
            <p:ph type="body"/>
          </p:nvPr>
        </p:nvSpPr>
        <p:spPr>
          <a:xfrm>
            <a:off x="6022080" y="1203480"/>
            <a:ext cx="26496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25" name="PlaceHolder 5"/>
          <p:cNvSpPr>
            <a:spLocks noGrp="1"/>
          </p:cNvSpPr>
          <p:nvPr>
            <p:ph type="body"/>
          </p:nvPr>
        </p:nvSpPr>
        <p:spPr>
          <a:xfrm>
            <a:off x="457200" y="2761920"/>
            <a:ext cx="26496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26" name="PlaceHolder 6"/>
          <p:cNvSpPr>
            <a:spLocks noGrp="1"/>
          </p:cNvSpPr>
          <p:nvPr>
            <p:ph type="body"/>
          </p:nvPr>
        </p:nvSpPr>
        <p:spPr>
          <a:xfrm>
            <a:off x="3239640" y="2761920"/>
            <a:ext cx="26496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27" name="PlaceHolder 7"/>
          <p:cNvSpPr>
            <a:spLocks noGrp="1"/>
          </p:cNvSpPr>
          <p:nvPr>
            <p:ph type="body"/>
          </p:nvPr>
        </p:nvSpPr>
        <p:spPr>
          <a:xfrm>
            <a:off x="6022080" y="2761920"/>
            <a:ext cx="26496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7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7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347" name="PlaceHolder 2"/>
          <p:cNvSpPr>
            <a:spLocks noGrp="1"/>
          </p:cNvSpPr>
          <p:nvPr>
            <p:ph type="subTitle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7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349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7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351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52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7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</p:spTree>
  </p:cSld>
</p:sldLayout>
</file>

<file path=ppt/slideLayouts/slideLayout7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PlaceHolder 1"/>
          <p:cNvSpPr>
            <a:spLocks noGrp="1"/>
          </p:cNvSpPr>
          <p:nvPr>
            <p:ph type="subTitle"/>
          </p:nvPr>
        </p:nvSpPr>
        <p:spPr>
          <a:xfrm>
            <a:off x="457200" y="205200"/>
            <a:ext cx="8229240" cy="39812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7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356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57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58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36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7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8" name="PlaceHolder 4"/>
          <p:cNvSpPr>
            <a:spLocks noGrp="1"/>
          </p:cNvSpPr>
          <p:nvPr>
            <p:ph type="body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8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360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61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62" name="PlaceHolder 4"/>
          <p:cNvSpPr>
            <a:spLocks noGrp="1"/>
          </p:cNvSpPr>
          <p:nvPr>
            <p:ph type="body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8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364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65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66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8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368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69" name="PlaceHolder 3"/>
          <p:cNvSpPr>
            <a:spLocks noGrp="1"/>
          </p:cNvSpPr>
          <p:nvPr>
            <p:ph type="body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8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371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72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73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74" name="PlaceHolder 5"/>
          <p:cNvSpPr>
            <a:spLocks noGrp="1"/>
          </p:cNvSpPr>
          <p:nvPr>
            <p:ph type="body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8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376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26496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77" name="PlaceHolder 3"/>
          <p:cNvSpPr>
            <a:spLocks noGrp="1"/>
          </p:cNvSpPr>
          <p:nvPr>
            <p:ph type="body"/>
          </p:nvPr>
        </p:nvSpPr>
        <p:spPr>
          <a:xfrm>
            <a:off x="3239640" y="1203480"/>
            <a:ext cx="26496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78" name="PlaceHolder 4"/>
          <p:cNvSpPr>
            <a:spLocks noGrp="1"/>
          </p:cNvSpPr>
          <p:nvPr>
            <p:ph type="body"/>
          </p:nvPr>
        </p:nvSpPr>
        <p:spPr>
          <a:xfrm>
            <a:off x="6022080" y="1203480"/>
            <a:ext cx="26496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79" name="PlaceHolder 5"/>
          <p:cNvSpPr>
            <a:spLocks noGrp="1"/>
          </p:cNvSpPr>
          <p:nvPr>
            <p:ph type="body"/>
          </p:nvPr>
        </p:nvSpPr>
        <p:spPr>
          <a:xfrm>
            <a:off x="457200" y="2761920"/>
            <a:ext cx="26496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80" name="PlaceHolder 6"/>
          <p:cNvSpPr>
            <a:spLocks noGrp="1"/>
          </p:cNvSpPr>
          <p:nvPr>
            <p:ph type="body"/>
          </p:nvPr>
        </p:nvSpPr>
        <p:spPr>
          <a:xfrm>
            <a:off x="3239640" y="2761920"/>
            <a:ext cx="26496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81" name="PlaceHolder 7"/>
          <p:cNvSpPr>
            <a:spLocks noGrp="1"/>
          </p:cNvSpPr>
          <p:nvPr>
            <p:ph type="body"/>
          </p:nvPr>
        </p:nvSpPr>
        <p:spPr>
          <a:xfrm>
            <a:off x="6022080" y="2761920"/>
            <a:ext cx="26496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8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8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401" name="PlaceHolder 2"/>
          <p:cNvSpPr>
            <a:spLocks noGrp="1"/>
          </p:cNvSpPr>
          <p:nvPr>
            <p:ph type="subTitle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8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403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8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405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406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8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40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41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42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9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PlaceHolder 1"/>
          <p:cNvSpPr>
            <a:spLocks noGrp="1"/>
          </p:cNvSpPr>
          <p:nvPr>
            <p:ph type="subTitle"/>
          </p:nvPr>
        </p:nvSpPr>
        <p:spPr>
          <a:xfrm>
            <a:off x="457200" y="205200"/>
            <a:ext cx="8229240" cy="39812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9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410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411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412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9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414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415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416" name="PlaceHolder 4"/>
          <p:cNvSpPr>
            <a:spLocks noGrp="1"/>
          </p:cNvSpPr>
          <p:nvPr>
            <p:ph type="body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9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418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419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420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9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422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423" name="PlaceHolder 3"/>
          <p:cNvSpPr>
            <a:spLocks noGrp="1"/>
          </p:cNvSpPr>
          <p:nvPr>
            <p:ph type="body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9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425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426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427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428" name="PlaceHolder 5"/>
          <p:cNvSpPr>
            <a:spLocks noGrp="1"/>
          </p:cNvSpPr>
          <p:nvPr>
            <p:ph type="body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9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430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26496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431" name="PlaceHolder 3"/>
          <p:cNvSpPr>
            <a:spLocks noGrp="1"/>
          </p:cNvSpPr>
          <p:nvPr>
            <p:ph type="body"/>
          </p:nvPr>
        </p:nvSpPr>
        <p:spPr>
          <a:xfrm>
            <a:off x="3239640" y="1203480"/>
            <a:ext cx="26496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432" name="PlaceHolder 4"/>
          <p:cNvSpPr>
            <a:spLocks noGrp="1"/>
          </p:cNvSpPr>
          <p:nvPr>
            <p:ph type="body"/>
          </p:nvPr>
        </p:nvSpPr>
        <p:spPr>
          <a:xfrm>
            <a:off x="6022080" y="1203480"/>
            <a:ext cx="26496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433" name="PlaceHolder 5"/>
          <p:cNvSpPr>
            <a:spLocks noGrp="1"/>
          </p:cNvSpPr>
          <p:nvPr>
            <p:ph type="body"/>
          </p:nvPr>
        </p:nvSpPr>
        <p:spPr>
          <a:xfrm>
            <a:off x="457200" y="2761920"/>
            <a:ext cx="26496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434" name="PlaceHolder 6"/>
          <p:cNvSpPr>
            <a:spLocks noGrp="1"/>
          </p:cNvSpPr>
          <p:nvPr>
            <p:ph type="body"/>
          </p:nvPr>
        </p:nvSpPr>
        <p:spPr>
          <a:xfrm>
            <a:off x="3239640" y="2761920"/>
            <a:ext cx="26496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435" name="PlaceHolder 7"/>
          <p:cNvSpPr>
            <a:spLocks noGrp="1"/>
          </p:cNvSpPr>
          <p:nvPr>
            <p:ph type="body"/>
          </p:nvPr>
        </p:nvSpPr>
        <p:spPr>
          <a:xfrm>
            <a:off x="6022080" y="2761920"/>
            <a:ext cx="26496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9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9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455" name="PlaceHolder 2"/>
          <p:cNvSpPr>
            <a:spLocks noGrp="1"/>
          </p:cNvSpPr>
          <p:nvPr>
            <p:ph type="subTitle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9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457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slideLayout" Target="../slideLayouts/slideLayout1.xml"/><Relationship Id="rId14" Type="http://schemas.openxmlformats.org/officeDocument/2006/relationships/slideLayout" Target="../slideLayouts/slideLayout2.xml"/><Relationship Id="rId15" Type="http://schemas.openxmlformats.org/officeDocument/2006/relationships/slideLayout" Target="../slideLayouts/slideLayout3.xml"/><Relationship Id="rId16" Type="http://schemas.openxmlformats.org/officeDocument/2006/relationships/slideLayout" Target="../slideLayouts/slideLayout4.xml"/><Relationship Id="rId17" Type="http://schemas.openxmlformats.org/officeDocument/2006/relationships/slideLayout" Target="../slideLayouts/slideLayout5.xml"/><Relationship Id="rId18" Type="http://schemas.openxmlformats.org/officeDocument/2006/relationships/slideLayout" Target="../slideLayouts/slideLayout6.xml"/><Relationship Id="rId19" Type="http://schemas.openxmlformats.org/officeDocument/2006/relationships/slideLayout" Target="../slideLayouts/slideLayout7.xml"/><Relationship Id="rId20" Type="http://schemas.openxmlformats.org/officeDocument/2006/relationships/slideLayout" Target="../slideLayouts/slideLayout8.xml"/><Relationship Id="rId21" Type="http://schemas.openxmlformats.org/officeDocument/2006/relationships/slideLayout" Target="../slideLayouts/slideLayout9.xml"/><Relationship Id="rId22" Type="http://schemas.openxmlformats.org/officeDocument/2006/relationships/slideLayout" Target="../slideLayouts/slideLayout10.xml"/><Relationship Id="rId23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12.xml"/>
</Relationships>
</file>

<file path=ppt/slideMasters/_rels/slideMaster10.xml.rels><?xml version="1.0" encoding="UTF-8"?>
<Relationships xmlns="http://schemas.openxmlformats.org/package/2006/relationships"><Relationship Id="rId1" Type="http://schemas.openxmlformats.org/officeDocument/2006/relationships/theme" Target="../theme/theme10.xml"/><Relationship Id="rId2" Type="http://schemas.openxmlformats.org/officeDocument/2006/relationships/image" Target="../media/image51.png"/><Relationship Id="rId3" Type="http://schemas.openxmlformats.org/officeDocument/2006/relationships/image" Target="../media/image52.png"/><Relationship Id="rId4" Type="http://schemas.openxmlformats.org/officeDocument/2006/relationships/image" Target="../media/image53.png"/><Relationship Id="rId5" Type="http://schemas.openxmlformats.org/officeDocument/2006/relationships/image" Target="../media/image54.png"/><Relationship Id="rId6" Type="http://schemas.openxmlformats.org/officeDocument/2006/relationships/image" Target="../media/image55.png"/><Relationship Id="rId7" Type="http://schemas.openxmlformats.org/officeDocument/2006/relationships/slideLayout" Target="../slideLayouts/slideLayout109.xml"/><Relationship Id="rId8" Type="http://schemas.openxmlformats.org/officeDocument/2006/relationships/slideLayout" Target="../slideLayouts/slideLayout110.xml"/><Relationship Id="rId9" Type="http://schemas.openxmlformats.org/officeDocument/2006/relationships/slideLayout" Target="../slideLayouts/slideLayout111.xml"/><Relationship Id="rId10" Type="http://schemas.openxmlformats.org/officeDocument/2006/relationships/slideLayout" Target="../slideLayouts/slideLayout112.xml"/><Relationship Id="rId11" Type="http://schemas.openxmlformats.org/officeDocument/2006/relationships/slideLayout" Target="../slideLayouts/slideLayout113.xml"/><Relationship Id="rId12" Type="http://schemas.openxmlformats.org/officeDocument/2006/relationships/slideLayout" Target="../slideLayouts/slideLayout114.xml"/><Relationship Id="rId13" Type="http://schemas.openxmlformats.org/officeDocument/2006/relationships/slideLayout" Target="../slideLayouts/slideLayout115.xml"/><Relationship Id="rId14" Type="http://schemas.openxmlformats.org/officeDocument/2006/relationships/slideLayout" Target="../slideLayouts/slideLayout116.xml"/><Relationship Id="rId15" Type="http://schemas.openxmlformats.org/officeDocument/2006/relationships/slideLayout" Target="../slideLayouts/slideLayout117.xml"/><Relationship Id="rId16" Type="http://schemas.openxmlformats.org/officeDocument/2006/relationships/slideLayout" Target="../slideLayouts/slideLayout118.xml"/><Relationship Id="rId17" Type="http://schemas.openxmlformats.org/officeDocument/2006/relationships/slideLayout" Target="../slideLayouts/slideLayout119.xml"/><Relationship Id="rId18" Type="http://schemas.openxmlformats.org/officeDocument/2006/relationships/slideLayout" Target="../slideLayouts/slideLayout120.xml"/>
</Relationships>
</file>

<file path=ppt/slideMasters/_rels/slideMaster11.xml.rels><?xml version="1.0" encoding="UTF-8"?>
<Relationships xmlns="http://schemas.openxmlformats.org/package/2006/relationships"><Relationship Id="rId1" Type="http://schemas.openxmlformats.org/officeDocument/2006/relationships/theme" Target="../theme/theme11.xml"/><Relationship Id="rId2" Type="http://schemas.openxmlformats.org/officeDocument/2006/relationships/image" Target="../media/image56.png"/><Relationship Id="rId3" Type="http://schemas.openxmlformats.org/officeDocument/2006/relationships/image" Target="../media/image57.png"/><Relationship Id="rId4" Type="http://schemas.openxmlformats.org/officeDocument/2006/relationships/image" Target="../media/image58.png"/><Relationship Id="rId5" Type="http://schemas.openxmlformats.org/officeDocument/2006/relationships/image" Target="../media/image59.png"/><Relationship Id="rId6" Type="http://schemas.openxmlformats.org/officeDocument/2006/relationships/image" Target="../media/image60.png"/><Relationship Id="rId7" Type="http://schemas.openxmlformats.org/officeDocument/2006/relationships/slideLayout" Target="../slideLayouts/slideLayout121.xml"/><Relationship Id="rId8" Type="http://schemas.openxmlformats.org/officeDocument/2006/relationships/slideLayout" Target="../slideLayouts/slideLayout122.xml"/><Relationship Id="rId9" Type="http://schemas.openxmlformats.org/officeDocument/2006/relationships/slideLayout" Target="../slideLayouts/slideLayout123.xml"/><Relationship Id="rId10" Type="http://schemas.openxmlformats.org/officeDocument/2006/relationships/slideLayout" Target="../slideLayouts/slideLayout124.xml"/><Relationship Id="rId11" Type="http://schemas.openxmlformats.org/officeDocument/2006/relationships/slideLayout" Target="../slideLayouts/slideLayout125.xml"/><Relationship Id="rId12" Type="http://schemas.openxmlformats.org/officeDocument/2006/relationships/slideLayout" Target="../slideLayouts/slideLayout126.xml"/><Relationship Id="rId13" Type="http://schemas.openxmlformats.org/officeDocument/2006/relationships/slideLayout" Target="../slideLayouts/slideLayout127.xml"/><Relationship Id="rId14" Type="http://schemas.openxmlformats.org/officeDocument/2006/relationships/slideLayout" Target="../slideLayouts/slideLayout128.xml"/><Relationship Id="rId15" Type="http://schemas.openxmlformats.org/officeDocument/2006/relationships/slideLayout" Target="../slideLayouts/slideLayout129.xml"/><Relationship Id="rId16" Type="http://schemas.openxmlformats.org/officeDocument/2006/relationships/slideLayout" Target="../slideLayouts/slideLayout130.xml"/><Relationship Id="rId17" Type="http://schemas.openxmlformats.org/officeDocument/2006/relationships/slideLayout" Target="../slideLayouts/slideLayout131.xml"/><Relationship Id="rId18" Type="http://schemas.openxmlformats.org/officeDocument/2006/relationships/slideLayout" Target="../slideLayouts/slideLayout132.xml"/>
</Relationships>
</file>

<file path=ppt/slideMasters/_rels/slideMaster12.xml.rels><?xml version="1.0" encoding="UTF-8"?>
<Relationships xmlns="http://schemas.openxmlformats.org/package/2006/relationships"><Relationship Id="rId1" Type="http://schemas.openxmlformats.org/officeDocument/2006/relationships/theme" Target="../theme/theme12.xml"/><Relationship Id="rId2" Type="http://schemas.openxmlformats.org/officeDocument/2006/relationships/image" Target="../media/image61.png"/><Relationship Id="rId3" Type="http://schemas.openxmlformats.org/officeDocument/2006/relationships/image" Target="../media/image62.png"/><Relationship Id="rId4" Type="http://schemas.openxmlformats.org/officeDocument/2006/relationships/image" Target="../media/image63.png"/><Relationship Id="rId5" Type="http://schemas.openxmlformats.org/officeDocument/2006/relationships/image" Target="../media/image64.png"/><Relationship Id="rId6" Type="http://schemas.openxmlformats.org/officeDocument/2006/relationships/image" Target="../media/image65.png"/><Relationship Id="rId7" Type="http://schemas.openxmlformats.org/officeDocument/2006/relationships/slideLayout" Target="../slideLayouts/slideLayout133.xml"/><Relationship Id="rId8" Type="http://schemas.openxmlformats.org/officeDocument/2006/relationships/slideLayout" Target="../slideLayouts/slideLayout134.xml"/><Relationship Id="rId9" Type="http://schemas.openxmlformats.org/officeDocument/2006/relationships/slideLayout" Target="../slideLayouts/slideLayout135.xml"/><Relationship Id="rId10" Type="http://schemas.openxmlformats.org/officeDocument/2006/relationships/slideLayout" Target="../slideLayouts/slideLayout136.xml"/><Relationship Id="rId11" Type="http://schemas.openxmlformats.org/officeDocument/2006/relationships/slideLayout" Target="../slideLayouts/slideLayout137.xml"/><Relationship Id="rId12" Type="http://schemas.openxmlformats.org/officeDocument/2006/relationships/slideLayout" Target="../slideLayouts/slideLayout138.xml"/><Relationship Id="rId13" Type="http://schemas.openxmlformats.org/officeDocument/2006/relationships/slideLayout" Target="../slideLayouts/slideLayout139.xml"/><Relationship Id="rId14" Type="http://schemas.openxmlformats.org/officeDocument/2006/relationships/slideLayout" Target="../slideLayouts/slideLayout140.xml"/><Relationship Id="rId15" Type="http://schemas.openxmlformats.org/officeDocument/2006/relationships/slideLayout" Target="../slideLayouts/slideLayout141.xml"/><Relationship Id="rId16" Type="http://schemas.openxmlformats.org/officeDocument/2006/relationships/slideLayout" Target="../slideLayouts/slideLayout142.xml"/><Relationship Id="rId17" Type="http://schemas.openxmlformats.org/officeDocument/2006/relationships/slideLayout" Target="../slideLayouts/slideLayout143.xml"/><Relationship Id="rId18" Type="http://schemas.openxmlformats.org/officeDocument/2006/relationships/slideLayout" Target="../slideLayouts/slideLayout144.xml"/>
</Relationships>
</file>

<file path=ppt/slideMasters/_rels/slideMaster13.xml.rels><?xml version="1.0" encoding="UTF-8"?>
<Relationships xmlns="http://schemas.openxmlformats.org/package/2006/relationships"><Relationship Id="rId1" Type="http://schemas.openxmlformats.org/officeDocument/2006/relationships/theme" Target="../theme/theme13.xml"/><Relationship Id="rId2" Type="http://schemas.openxmlformats.org/officeDocument/2006/relationships/image" Target="../media/image66.png"/><Relationship Id="rId3" Type="http://schemas.openxmlformats.org/officeDocument/2006/relationships/image" Target="../media/image67.png"/><Relationship Id="rId4" Type="http://schemas.openxmlformats.org/officeDocument/2006/relationships/image" Target="../media/image68.png"/><Relationship Id="rId5" Type="http://schemas.openxmlformats.org/officeDocument/2006/relationships/image" Target="../media/image69.png"/><Relationship Id="rId6" Type="http://schemas.openxmlformats.org/officeDocument/2006/relationships/image" Target="../media/image70.png"/><Relationship Id="rId7" Type="http://schemas.openxmlformats.org/officeDocument/2006/relationships/slideLayout" Target="../slideLayouts/slideLayout145.xml"/><Relationship Id="rId8" Type="http://schemas.openxmlformats.org/officeDocument/2006/relationships/slideLayout" Target="../slideLayouts/slideLayout146.xml"/><Relationship Id="rId9" Type="http://schemas.openxmlformats.org/officeDocument/2006/relationships/slideLayout" Target="../slideLayouts/slideLayout147.xml"/><Relationship Id="rId10" Type="http://schemas.openxmlformats.org/officeDocument/2006/relationships/slideLayout" Target="../slideLayouts/slideLayout148.xml"/><Relationship Id="rId11" Type="http://schemas.openxmlformats.org/officeDocument/2006/relationships/slideLayout" Target="../slideLayouts/slideLayout149.xml"/><Relationship Id="rId12" Type="http://schemas.openxmlformats.org/officeDocument/2006/relationships/slideLayout" Target="../slideLayouts/slideLayout150.xml"/><Relationship Id="rId13" Type="http://schemas.openxmlformats.org/officeDocument/2006/relationships/slideLayout" Target="../slideLayouts/slideLayout151.xml"/><Relationship Id="rId14" Type="http://schemas.openxmlformats.org/officeDocument/2006/relationships/slideLayout" Target="../slideLayouts/slideLayout152.xml"/><Relationship Id="rId15" Type="http://schemas.openxmlformats.org/officeDocument/2006/relationships/slideLayout" Target="../slideLayouts/slideLayout153.xml"/><Relationship Id="rId16" Type="http://schemas.openxmlformats.org/officeDocument/2006/relationships/slideLayout" Target="../slideLayouts/slideLayout154.xml"/><Relationship Id="rId17" Type="http://schemas.openxmlformats.org/officeDocument/2006/relationships/slideLayout" Target="../slideLayouts/slideLayout155.xml"/><Relationship Id="rId18" Type="http://schemas.openxmlformats.org/officeDocument/2006/relationships/slideLayout" Target="../slideLayouts/slideLayout156.xml"/>
</Relationships>
</file>

<file path=ppt/slideMasters/_rels/slideMaster14.xml.rels><?xml version="1.0" encoding="UTF-8"?>
<Relationships xmlns="http://schemas.openxmlformats.org/package/2006/relationships"><Relationship Id="rId1" Type="http://schemas.openxmlformats.org/officeDocument/2006/relationships/theme" Target="../theme/theme14.xml"/><Relationship Id="rId2" Type="http://schemas.openxmlformats.org/officeDocument/2006/relationships/image" Target="../media/image71.png"/><Relationship Id="rId3" Type="http://schemas.openxmlformats.org/officeDocument/2006/relationships/image" Target="../media/image72.png"/><Relationship Id="rId4" Type="http://schemas.openxmlformats.org/officeDocument/2006/relationships/image" Target="../media/image73.png"/><Relationship Id="rId5" Type="http://schemas.openxmlformats.org/officeDocument/2006/relationships/slideLayout" Target="../slideLayouts/slideLayout157.xml"/><Relationship Id="rId6" Type="http://schemas.openxmlformats.org/officeDocument/2006/relationships/slideLayout" Target="../slideLayouts/slideLayout158.xml"/><Relationship Id="rId7" Type="http://schemas.openxmlformats.org/officeDocument/2006/relationships/slideLayout" Target="../slideLayouts/slideLayout159.xml"/><Relationship Id="rId8" Type="http://schemas.openxmlformats.org/officeDocument/2006/relationships/slideLayout" Target="../slideLayouts/slideLayout160.xml"/><Relationship Id="rId9" Type="http://schemas.openxmlformats.org/officeDocument/2006/relationships/slideLayout" Target="../slideLayouts/slideLayout161.xml"/><Relationship Id="rId10" Type="http://schemas.openxmlformats.org/officeDocument/2006/relationships/slideLayout" Target="../slideLayouts/slideLayout162.xml"/><Relationship Id="rId11" Type="http://schemas.openxmlformats.org/officeDocument/2006/relationships/slideLayout" Target="../slideLayouts/slideLayout163.xml"/><Relationship Id="rId12" Type="http://schemas.openxmlformats.org/officeDocument/2006/relationships/slideLayout" Target="../slideLayouts/slideLayout164.xml"/><Relationship Id="rId13" Type="http://schemas.openxmlformats.org/officeDocument/2006/relationships/slideLayout" Target="../slideLayouts/slideLayout165.xml"/><Relationship Id="rId14" Type="http://schemas.openxmlformats.org/officeDocument/2006/relationships/slideLayout" Target="../slideLayouts/slideLayout166.xml"/><Relationship Id="rId15" Type="http://schemas.openxmlformats.org/officeDocument/2006/relationships/slideLayout" Target="../slideLayouts/slideLayout167.xml"/><Relationship Id="rId16" Type="http://schemas.openxmlformats.org/officeDocument/2006/relationships/slideLayout" Target="../slideLayouts/slideLayout168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4.xml"/><Relationship Id="rId8" Type="http://schemas.openxmlformats.org/officeDocument/2006/relationships/slideLayout" Target="../slideLayouts/slideLayout15.xml"/><Relationship Id="rId9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22.xml"/><Relationship Id="rId16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7" Type="http://schemas.openxmlformats.org/officeDocument/2006/relationships/slideLayout" Target="../slideLayouts/slideLayout25.xml"/><Relationship Id="rId8" Type="http://schemas.openxmlformats.org/officeDocument/2006/relationships/slideLayout" Target="../slideLayouts/slideLayout26.xml"/><Relationship Id="rId9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2.xml"/><Relationship Id="rId15" Type="http://schemas.openxmlformats.org/officeDocument/2006/relationships/slideLayout" Target="../slideLayouts/slideLayout33.xml"/><Relationship Id="rId16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5.xml"/><Relationship Id="rId18" Type="http://schemas.openxmlformats.org/officeDocument/2006/relationships/slideLayout" Target="../slideLayouts/slideLayout36.xml"/>
</Relationships>
</file>

<file path=ppt/slideMasters/_rels/slideMaster4.xml.rels><?xml version="1.0" encoding="UTF-8"?>
<Relationships xmlns="http://schemas.openxmlformats.org/package/2006/relationships"><Relationship Id="rId1" Type="http://schemas.openxmlformats.org/officeDocument/2006/relationships/theme" Target="../theme/theme4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6" Type="http://schemas.openxmlformats.org/officeDocument/2006/relationships/image" Target="../media/image25.png"/><Relationship Id="rId7" Type="http://schemas.openxmlformats.org/officeDocument/2006/relationships/slideLayout" Target="../slideLayouts/slideLayout37.xml"/><Relationship Id="rId8" Type="http://schemas.openxmlformats.org/officeDocument/2006/relationships/slideLayout" Target="../slideLayouts/slideLayout38.xml"/><Relationship Id="rId9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3.xml"/><Relationship Id="rId14" Type="http://schemas.openxmlformats.org/officeDocument/2006/relationships/slideLayout" Target="../slideLayouts/slideLayout44.xml"/><Relationship Id="rId15" Type="http://schemas.openxmlformats.org/officeDocument/2006/relationships/slideLayout" Target="../slideLayouts/slideLayout45.xml"/><Relationship Id="rId16" Type="http://schemas.openxmlformats.org/officeDocument/2006/relationships/slideLayout" Target="../slideLayouts/slideLayout46.xml"/><Relationship Id="rId17" Type="http://schemas.openxmlformats.org/officeDocument/2006/relationships/slideLayout" Target="../slideLayouts/slideLayout47.xml"/><Relationship Id="rId18" Type="http://schemas.openxmlformats.org/officeDocument/2006/relationships/slideLayout" Target="../slideLayouts/slideLayout48.xml"/>
</Relationships>
</file>

<file path=ppt/slideMasters/_rels/slideMaster5.xml.rels><?xml version="1.0" encoding="UTF-8"?>
<Relationships xmlns="http://schemas.openxmlformats.org/package/2006/relationships"><Relationship Id="rId1" Type="http://schemas.openxmlformats.org/officeDocument/2006/relationships/theme" Target="../theme/theme5.xml"/><Relationship Id="rId2" Type="http://schemas.openxmlformats.org/officeDocument/2006/relationships/image" Target="../media/image26.png"/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5" Type="http://schemas.openxmlformats.org/officeDocument/2006/relationships/image" Target="../media/image29.png"/><Relationship Id="rId6" Type="http://schemas.openxmlformats.org/officeDocument/2006/relationships/image" Target="../media/image30.png"/><Relationship Id="rId7" Type="http://schemas.openxmlformats.org/officeDocument/2006/relationships/slideLayout" Target="../slideLayouts/slideLayout49.xml"/><Relationship Id="rId8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4.xml"/><Relationship Id="rId13" Type="http://schemas.openxmlformats.org/officeDocument/2006/relationships/slideLayout" Target="../slideLayouts/slideLayout55.xml"/><Relationship Id="rId14" Type="http://schemas.openxmlformats.org/officeDocument/2006/relationships/slideLayout" Target="../slideLayouts/slideLayout56.xml"/><Relationship Id="rId15" Type="http://schemas.openxmlformats.org/officeDocument/2006/relationships/slideLayout" Target="../slideLayouts/slideLayout57.xml"/><Relationship Id="rId16" Type="http://schemas.openxmlformats.org/officeDocument/2006/relationships/slideLayout" Target="../slideLayouts/slideLayout58.xml"/><Relationship Id="rId17" Type="http://schemas.openxmlformats.org/officeDocument/2006/relationships/slideLayout" Target="../slideLayouts/slideLayout59.xml"/><Relationship Id="rId18" Type="http://schemas.openxmlformats.org/officeDocument/2006/relationships/slideLayout" Target="../slideLayouts/slideLayout60.xml"/>
</Relationships>
</file>

<file path=ppt/slideMasters/_rels/slideMaster6.xml.rels><?xml version="1.0" encoding="UTF-8"?>
<Relationships xmlns="http://schemas.openxmlformats.org/package/2006/relationships"><Relationship Id="rId1" Type="http://schemas.openxmlformats.org/officeDocument/2006/relationships/theme" Target="../theme/theme6.xml"/><Relationship Id="rId2" Type="http://schemas.openxmlformats.org/officeDocument/2006/relationships/image" Target="../media/image31.png"/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5" Type="http://schemas.openxmlformats.org/officeDocument/2006/relationships/image" Target="../media/image34.png"/><Relationship Id="rId6" Type="http://schemas.openxmlformats.org/officeDocument/2006/relationships/image" Target="../media/image35.png"/><Relationship Id="rId7" Type="http://schemas.openxmlformats.org/officeDocument/2006/relationships/slideLayout" Target="../slideLayouts/slideLayout61.xml"/><Relationship Id="rId8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5.xml"/><Relationship Id="rId12" Type="http://schemas.openxmlformats.org/officeDocument/2006/relationships/slideLayout" Target="../slideLayouts/slideLayout66.xml"/><Relationship Id="rId13" Type="http://schemas.openxmlformats.org/officeDocument/2006/relationships/slideLayout" Target="../slideLayouts/slideLayout67.xml"/><Relationship Id="rId14" Type="http://schemas.openxmlformats.org/officeDocument/2006/relationships/slideLayout" Target="../slideLayouts/slideLayout68.xml"/><Relationship Id="rId15" Type="http://schemas.openxmlformats.org/officeDocument/2006/relationships/slideLayout" Target="../slideLayouts/slideLayout69.xml"/><Relationship Id="rId16" Type="http://schemas.openxmlformats.org/officeDocument/2006/relationships/slideLayout" Target="../slideLayouts/slideLayout70.xml"/><Relationship Id="rId17" Type="http://schemas.openxmlformats.org/officeDocument/2006/relationships/slideLayout" Target="../slideLayouts/slideLayout71.xml"/><Relationship Id="rId18" Type="http://schemas.openxmlformats.org/officeDocument/2006/relationships/slideLayout" Target="../slideLayouts/slideLayout72.xml"/>
</Relationships>
</file>

<file path=ppt/slideMasters/_rels/slideMaster7.xml.rels><?xml version="1.0" encoding="UTF-8"?>
<Relationships xmlns="http://schemas.openxmlformats.org/package/2006/relationships"><Relationship Id="rId1" Type="http://schemas.openxmlformats.org/officeDocument/2006/relationships/theme" Target="../theme/theme7.xml"/><Relationship Id="rId2" Type="http://schemas.openxmlformats.org/officeDocument/2006/relationships/image" Target="../media/image36.png"/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5" Type="http://schemas.openxmlformats.org/officeDocument/2006/relationships/image" Target="../media/image39.png"/><Relationship Id="rId6" Type="http://schemas.openxmlformats.org/officeDocument/2006/relationships/image" Target="../media/image40.png"/><Relationship Id="rId7" Type="http://schemas.openxmlformats.org/officeDocument/2006/relationships/slideLayout" Target="../slideLayouts/slideLayout73.xml"/><Relationship Id="rId8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77.xml"/><Relationship Id="rId12" Type="http://schemas.openxmlformats.org/officeDocument/2006/relationships/slideLayout" Target="../slideLayouts/slideLayout78.xml"/><Relationship Id="rId13" Type="http://schemas.openxmlformats.org/officeDocument/2006/relationships/slideLayout" Target="../slideLayouts/slideLayout79.xml"/><Relationship Id="rId14" Type="http://schemas.openxmlformats.org/officeDocument/2006/relationships/slideLayout" Target="../slideLayouts/slideLayout80.xml"/><Relationship Id="rId15" Type="http://schemas.openxmlformats.org/officeDocument/2006/relationships/slideLayout" Target="../slideLayouts/slideLayout81.xml"/><Relationship Id="rId16" Type="http://schemas.openxmlformats.org/officeDocument/2006/relationships/slideLayout" Target="../slideLayouts/slideLayout82.xml"/><Relationship Id="rId17" Type="http://schemas.openxmlformats.org/officeDocument/2006/relationships/slideLayout" Target="../slideLayouts/slideLayout83.xml"/><Relationship Id="rId18" Type="http://schemas.openxmlformats.org/officeDocument/2006/relationships/slideLayout" Target="../slideLayouts/slideLayout84.xml"/>
</Relationships>
</file>

<file path=ppt/slideMasters/_rels/slideMaster8.xml.rels><?xml version="1.0" encoding="UTF-8"?>
<Relationships xmlns="http://schemas.openxmlformats.org/package/2006/relationships"><Relationship Id="rId1" Type="http://schemas.openxmlformats.org/officeDocument/2006/relationships/theme" Target="../theme/theme8.xml"/><Relationship Id="rId2" Type="http://schemas.openxmlformats.org/officeDocument/2006/relationships/image" Target="../media/image41.png"/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5" Type="http://schemas.openxmlformats.org/officeDocument/2006/relationships/image" Target="../media/image44.png"/><Relationship Id="rId6" Type="http://schemas.openxmlformats.org/officeDocument/2006/relationships/image" Target="../media/image45.png"/><Relationship Id="rId7" Type="http://schemas.openxmlformats.org/officeDocument/2006/relationships/slideLayout" Target="../slideLayouts/slideLayout85.xml"/><Relationship Id="rId8" Type="http://schemas.openxmlformats.org/officeDocument/2006/relationships/slideLayout" Target="../slideLayouts/slideLayout86.xml"/><Relationship Id="rId9" Type="http://schemas.openxmlformats.org/officeDocument/2006/relationships/slideLayout" Target="../slideLayouts/slideLayout87.xml"/><Relationship Id="rId10" Type="http://schemas.openxmlformats.org/officeDocument/2006/relationships/slideLayout" Target="../slideLayouts/slideLayout88.xml"/><Relationship Id="rId11" Type="http://schemas.openxmlformats.org/officeDocument/2006/relationships/slideLayout" Target="../slideLayouts/slideLayout89.xml"/><Relationship Id="rId12" Type="http://schemas.openxmlformats.org/officeDocument/2006/relationships/slideLayout" Target="../slideLayouts/slideLayout90.xml"/><Relationship Id="rId13" Type="http://schemas.openxmlformats.org/officeDocument/2006/relationships/slideLayout" Target="../slideLayouts/slideLayout91.xml"/><Relationship Id="rId14" Type="http://schemas.openxmlformats.org/officeDocument/2006/relationships/slideLayout" Target="../slideLayouts/slideLayout92.xml"/><Relationship Id="rId15" Type="http://schemas.openxmlformats.org/officeDocument/2006/relationships/slideLayout" Target="../slideLayouts/slideLayout93.xml"/><Relationship Id="rId16" Type="http://schemas.openxmlformats.org/officeDocument/2006/relationships/slideLayout" Target="../slideLayouts/slideLayout94.xml"/><Relationship Id="rId17" Type="http://schemas.openxmlformats.org/officeDocument/2006/relationships/slideLayout" Target="../slideLayouts/slideLayout95.xml"/><Relationship Id="rId18" Type="http://schemas.openxmlformats.org/officeDocument/2006/relationships/slideLayout" Target="../slideLayouts/slideLayout96.xml"/>
</Relationships>
</file>

<file path=ppt/slideMasters/_rels/slideMaster9.xml.rels><?xml version="1.0" encoding="UTF-8"?>
<Relationships xmlns="http://schemas.openxmlformats.org/package/2006/relationships"><Relationship Id="rId1" Type="http://schemas.openxmlformats.org/officeDocument/2006/relationships/theme" Target="../theme/theme9.xml"/><Relationship Id="rId2" Type="http://schemas.openxmlformats.org/officeDocument/2006/relationships/image" Target="../media/image46.png"/><Relationship Id="rId3" Type="http://schemas.openxmlformats.org/officeDocument/2006/relationships/image" Target="../media/image47.png"/><Relationship Id="rId4" Type="http://schemas.openxmlformats.org/officeDocument/2006/relationships/image" Target="../media/image48.png"/><Relationship Id="rId5" Type="http://schemas.openxmlformats.org/officeDocument/2006/relationships/image" Target="../media/image49.png"/><Relationship Id="rId6" Type="http://schemas.openxmlformats.org/officeDocument/2006/relationships/image" Target="../media/image50.png"/><Relationship Id="rId7" Type="http://schemas.openxmlformats.org/officeDocument/2006/relationships/slideLayout" Target="../slideLayouts/slideLayout97.xml"/><Relationship Id="rId8" Type="http://schemas.openxmlformats.org/officeDocument/2006/relationships/slideLayout" Target="../slideLayouts/slideLayout98.xml"/><Relationship Id="rId9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100.xml"/><Relationship Id="rId11" Type="http://schemas.openxmlformats.org/officeDocument/2006/relationships/slideLayout" Target="../slideLayouts/slideLayout101.xml"/><Relationship Id="rId12" Type="http://schemas.openxmlformats.org/officeDocument/2006/relationships/slideLayout" Target="../slideLayouts/slideLayout102.xml"/><Relationship Id="rId13" Type="http://schemas.openxmlformats.org/officeDocument/2006/relationships/slideLayout" Target="../slideLayouts/slideLayout103.xml"/><Relationship Id="rId14" Type="http://schemas.openxmlformats.org/officeDocument/2006/relationships/slideLayout" Target="../slideLayouts/slideLayout104.xml"/><Relationship Id="rId15" Type="http://schemas.openxmlformats.org/officeDocument/2006/relationships/slideLayout" Target="../slideLayouts/slideLayout105.xml"/><Relationship Id="rId16" Type="http://schemas.openxmlformats.org/officeDocument/2006/relationships/slideLayout" Target="../slideLayouts/slideLayout106.xml"/><Relationship Id="rId17" Type="http://schemas.openxmlformats.org/officeDocument/2006/relationships/slideLayout" Target="../slideLayouts/slideLayout107.xml"/><Relationship Id="rId18" Type="http://schemas.openxmlformats.org/officeDocument/2006/relationships/slideLayout" Target="../slideLayouts/slideLayout108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0" name="bg object 16" descr=""/>
          <p:cNvPicPr/>
          <p:nvPr/>
        </p:nvPicPr>
        <p:blipFill>
          <a:blip r:embed="rId2"/>
          <a:stretch/>
        </p:blipFill>
        <p:spPr>
          <a:xfrm>
            <a:off x="186480" y="160920"/>
            <a:ext cx="8769600" cy="4820040"/>
          </a:xfrm>
          <a:prstGeom prst="rect">
            <a:avLst/>
          </a:prstGeom>
          <a:ln>
            <a:noFill/>
          </a:ln>
        </p:spPr>
      </p:pic>
      <p:pic>
        <p:nvPicPr>
          <p:cNvPr id="1" name="bg object 17" descr=""/>
          <p:cNvPicPr/>
          <p:nvPr/>
        </p:nvPicPr>
        <p:blipFill>
          <a:blip r:embed="rId3"/>
          <a:stretch/>
        </p:blipFill>
        <p:spPr>
          <a:xfrm>
            <a:off x="3128760" y="170280"/>
            <a:ext cx="3482640" cy="1690560"/>
          </a:xfrm>
          <a:prstGeom prst="rect">
            <a:avLst/>
          </a:prstGeom>
          <a:ln>
            <a:noFill/>
          </a:ln>
        </p:spPr>
      </p:pic>
      <p:sp>
        <p:nvSpPr>
          <p:cNvPr id="2" name="CustomShape 1"/>
          <p:cNvSpPr/>
          <p:nvPr/>
        </p:nvSpPr>
        <p:spPr>
          <a:xfrm>
            <a:off x="3492720" y="0"/>
            <a:ext cx="1127880" cy="213480"/>
          </a:xfrm>
          <a:custGeom>
            <a:avLst/>
            <a:gdLst/>
            <a:ahLst/>
            <a:rect l="l" t="t" r="r" b="b"/>
            <a:pathLst>
              <a:path w="2143125" h="408305">
                <a:moveTo>
                  <a:pt x="2142807" y="0"/>
                </a:moveTo>
                <a:lnTo>
                  <a:pt x="0" y="0"/>
                </a:lnTo>
                <a:lnTo>
                  <a:pt x="0" y="408025"/>
                </a:lnTo>
                <a:lnTo>
                  <a:pt x="2142807" y="408025"/>
                </a:lnTo>
                <a:lnTo>
                  <a:pt x="2142807" y="0"/>
                </a:lnTo>
                <a:close/>
              </a:path>
            </a:pathLst>
          </a:custGeom>
          <a:solidFill>
            <a:srgbClr val="0062ae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" name="CustomShape 2"/>
          <p:cNvSpPr/>
          <p:nvPr/>
        </p:nvSpPr>
        <p:spPr>
          <a:xfrm>
            <a:off x="4622400" y="0"/>
            <a:ext cx="1378800" cy="213480"/>
          </a:xfrm>
          <a:custGeom>
            <a:avLst/>
            <a:gdLst/>
            <a:ahLst/>
            <a:rect l="l" t="t" r="r" b="b"/>
            <a:pathLst>
              <a:path w="2619375" h="408305">
                <a:moveTo>
                  <a:pt x="2618968" y="0"/>
                </a:moveTo>
                <a:lnTo>
                  <a:pt x="0" y="0"/>
                </a:lnTo>
                <a:lnTo>
                  <a:pt x="0" y="408025"/>
                </a:lnTo>
                <a:lnTo>
                  <a:pt x="2618968" y="408025"/>
                </a:lnTo>
                <a:lnTo>
                  <a:pt x="2618968" y="0"/>
                </a:lnTo>
                <a:close/>
              </a:path>
            </a:pathLst>
          </a:custGeom>
          <a:solidFill>
            <a:srgbClr val="e63338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" name="CustomShape 3"/>
          <p:cNvSpPr/>
          <p:nvPr/>
        </p:nvSpPr>
        <p:spPr>
          <a:xfrm>
            <a:off x="1168200" y="2266920"/>
            <a:ext cx="6806160" cy="607680"/>
          </a:xfrm>
          <a:custGeom>
            <a:avLst/>
            <a:gdLst/>
            <a:ahLst/>
            <a:rect l="l" t="t" r="r" b="b"/>
            <a:pathLst>
              <a:path w="12915900" h="1155700">
                <a:moveTo>
                  <a:pt x="12721513" y="0"/>
                </a:moveTo>
                <a:lnTo>
                  <a:pt x="194386" y="0"/>
                </a:lnTo>
                <a:lnTo>
                  <a:pt x="149816" y="5134"/>
                </a:lnTo>
                <a:lnTo>
                  <a:pt x="108901" y="19758"/>
                </a:lnTo>
                <a:lnTo>
                  <a:pt x="72808" y="42705"/>
                </a:lnTo>
                <a:lnTo>
                  <a:pt x="42705" y="72808"/>
                </a:lnTo>
                <a:lnTo>
                  <a:pt x="19758" y="108901"/>
                </a:lnTo>
                <a:lnTo>
                  <a:pt x="5134" y="149816"/>
                </a:lnTo>
                <a:lnTo>
                  <a:pt x="0" y="194386"/>
                </a:lnTo>
                <a:lnTo>
                  <a:pt x="0" y="961313"/>
                </a:lnTo>
                <a:lnTo>
                  <a:pt x="5134" y="1005883"/>
                </a:lnTo>
                <a:lnTo>
                  <a:pt x="19758" y="1046798"/>
                </a:lnTo>
                <a:lnTo>
                  <a:pt x="42705" y="1082891"/>
                </a:lnTo>
                <a:lnTo>
                  <a:pt x="72808" y="1112994"/>
                </a:lnTo>
                <a:lnTo>
                  <a:pt x="108901" y="1135941"/>
                </a:lnTo>
                <a:lnTo>
                  <a:pt x="149816" y="1150565"/>
                </a:lnTo>
                <a:lnTo>
                  <a:pt x="194386" y="1155700"/>
                </a:lnTo>
                <a:lnTo>
                  <a:pt x="12721513" y="1155700"/>
                </a:lnTo>
                <a:lnTo>
                  <a:pt x="12766083" y="1150565"/>
                </a:lnTo>
                <a:lnTo>
                  <a:pt x="12806998" y="1135941"/>
                </a:lnTo>
                <a:lnTo>
                  <a:pt x="12843091" y="1112994"/>
                </a:lnTo>
                <a:lnTo>
                  <a:pt x="12873194" y="1082891"/>
                </a:lnTo>
                <a:lnTo>
                  <a:pt x="12896141" y="1046798"/>
                </a:lnTo>
                <a:lnTo>
                  <a:pt x="12910765" y="1005883"/>
                </a:lnTo>
                <a:lnTo>
                  <a:pt x="12915900" y="961313"/>
                </a:lnTo>
                <a:lnTo>
                  <a:pt x="12915900" y="194386"/>
                </a:lnTo>
                <a:lnTo>
                  <a:pt x="12910765" y="149816"/>
                </a:lnTo>
                <a:lnTo>
                  <a:pt x="12896141" y="108901"/>
                </a:lnTo>
                <a:lnTo>
                  <a:pt x="12873194" y="72808"/>
                </a:lnTo>
                <a:lnTo>
                  <a:pt x="12843091" y="42705"/>
                </a:lnTo>
                <a:lnTo>
                  <a:pt x="12806998" y="19758"/>
                </a:lnTo>
                <a:lnTo>
                  <a:pt x="12766083" y="5134"/>
                </a:lnTo>
                <a:lnTo>
                  <a:pt x="12721513" y="0"/>
                </a:lnTo>
                <a:close/>
              </a:path>
            </a:pathLst>
          </a:custGeom>
          <a:solidFill>
            <a:srgbClr val="eb455f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5" name="CustomShape 4"/>
          <p:cNvSpPr/>
          <p:nvPr/>
        </p:nvSpPr>
        <p:spPr>
          <a:xfrm>
            <a:off x="7689960" y="397440"/>
            <a:ext cx="172800" cy="216360"/>
          </a:xfrm>
          <a:custGeom>
            <a:avLst/>
            <a:gdLst/>
            <a:ahLst/>
            <a:rect l="l" t="t" r="r" b="b"/>
            <a:pathLst>
              <a:path w="331469" h="413384">
                <a:moveTo>
                  <a:pt x="85762" y="204409"/>
                </a:moveTo>
                <a:lnTo>
                  <a:pt x="56497" y="252258"/>
                </a:lnTo>
                <a:lnTo>
                  <a:pt x="32300" y="300563"/>
                </a:lnTo>
                <a:lnTo>
                  <a:pt x="13273" y="348651"/>
                </a:lnTo>
                <a:lnTo>
                  <a:pt x="0" y="394191"/>
                </a:lnTo>
                <a:lnTo>
                  <a:pt x="4903" y="405969"/>
                </a:lnTo>
                <a:lnTo>
                  <a:pt x="13100" y="408890"/>
                </a:lnTo>
                <a:lnTo>
                  <a:pt x="23097" y="411296"/>
                </a:lnTo>
                <a:lnTo>
                  <a:pt x="33509" y="412725"/>
                </a:lnTo>
                <a:lnTo>
                  <a:pt x="44296" y="413197"/>
                </a:lnTo>
                <a:lnTo>
                  <a:pt x="72666" y="410289"/>
                </a:lnTo>
                <a:lnTo>
                  <a:pt x="102516" y="401720"/>
                </a:lnTo>
                <a:lnTo>
                  <a:pt x="133229" y="387726"/>
                </a:lnTo>
                <a:lnTo>
                  <a:pt x="164184" y="368544"/>
                </a:lnTo>
                <a:lnTo>
                  <a:pt x="155499" y="364566"/>
                </a:lnTo>
                <a:lnTo>
                  <a:pt x="147173" y="359884"/>
                </a:lnTo>
                <a:lnTo>
                  <a:pt x="108881" y="321174"/>
                </a:lnTo>
                <a:lnTo>
                  <a:pt x="86085" y="248100"/>
                </a:lnTo>
                <a:lnTo>
                  <a:pt x="85762" y="204409"/>
                </a:lnTo>
                <a:close/>
                <a:moveTo>
                  <a:pt x="309894" y="0"/>
                </a:moveTo>
                <a:lnTo>
                  <a:pt x="269723" y="22014"/>
                </a:lnTo>
                <a:lnTo>
                  <a:pt x="229137" y="49971"/>
                </a:lnTo>
                <a:lnTo>
                  <a:pt x="189210" y="83379"/>
                </a:lnTo>
                <a:lnTo>
                  <a:pt x="150537" y="122010"/>
                </a:lnTo>
                <a:lnTo>
                  <a:pt x="113715" y="165636"/>
                </a:lnTo>
                <a:lnTo>
                  <a:pt x="87629" y="201615"/>
                </a:lnTo>
                <a:lnTo>
                  <a:pt x="91316" y="206987"/>
                </a:lnTo>
                <a:lnTo>
                  <a:pt x="134070" y="238552"/>
                </a:lnTo>
                <a:lnTo>
                  <a:pt x="169328" y="244173"/>
                </a:lnTo>
                <a:lnTo>
                  <a:pt x="202187" y="240308"/>
                </a:lnTo>
                <a:lnTo>
                  <a:pt x="272505" y="210483"/>
                </a:lnTo>
                <a:lnTo>
                  <a:pt x="308050" y="185258"/>
                </a:lnTo>
                <a:lnTo>
                  <a:pt x="324949" y="131588"/>
                </a:lnTo>
                <a:lnTo>
                  <a:pt x="331201" y="81229"/>
                </a:lnTo>
                <a:lnTo>
                  <a:pt x="326458" y="36504"/>
                </a:lnTo>
                <a:lnTo>
                  <a:pt x="310571" y="187"/>
                </a:lnTo>
                <a:lnTo>
                  <a:pt x="309894" y="0"/>
                </a:lnTo>
                <a:close/>
              </a:path>
            </a:pathLst>
          </a:custGeom>
          <a:solidFill>
            <a:srgbClr val="cad6e1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6" name="CustomShape 5"/>
          <p:cNvSpPr/>
          <p:nvPr/>
        </p:nvSpPr>
        <p:spPr>
          <a:xfrm>
            <a:off x="7759080" y="452160"/>
            <a:ext cx="204120" cy="245160"/>
          </a:xfrm>
          <a:custGeom>
            <a:avLst/>
            <a:gdLst/>
            <a:ahLst/>
            <a:rect l="l" t="t" r="r" b="b"/>
            <a:pathLst>
              <a:path w="390525" h="468630">
                <a:moveTo>
                  <a:pt x="332316" y="0"/>
                </a:moveTo>
                <a:lnTo>
                  <a:pt x="325252" y="76455"/>
                </a:lnTo>
                <a:lnTo>
                  <a:pt x="310998" y="126160"/>
                </a:lnTo>
                <a:lnTo>
                  <a:pt x="289806" y="176980"/>
                </a:lnTo>
                <a:lnTo>
                  <a:pt x="261843" y="227802"/>
                </a:lnTo>
                <a:lnTo>
                  <a:pt x="227277" y="277513"/>
                </a:lnTo>
                <a:lnTo>
                  <a:pt x="188003" y="323069"/>
                </a:lnTo>
                <a:lnTo>
                  <a:pt x="146468" y="361910"/>
                </a:lnTo>
                <a:lnTo>
                  <a:pt x="103664" y="393653"/>
                </a:lnTo>
                <a:lnTo>
                  <a:pt x="60584" y="417913"/>
                </a:lnTo>
                <a:lnTo>
                  <a:pt x="18220" y="434307"/>
                </a:lnTo>
                <a:lnTo>
                  <a:pt x="0" y="437956"/>
                </a:lnTo>
                <a:lnTo>
                  <a:pt x="26688" y="451049"/>
                </a:lnTo>
                <a:lnTo>
                  <a:pt x="70680" y="463569"/>
                </a:lnTo>
                <a:lnTo>
                  <a:pt x="115587" y="468063"/>
                </a:lnTo>
                <a:lnTo>
                  <a:pt x="121390" y="468063"/>
                </a:lnTo>
                <a:lnTo>
                  <a:pt x="167451" y="463369"/>
                </a:lnTo>
                <a:lnTo>
                  <a:pt x="212226" y="450396"/>
                </a:lnTo>
                <a:lnTo>
                  <a:pt x="254640" y="429253"/>
                </a:lnTo>
                <a:lnTo>
                  <a:pt x="293617" y="400049"/>
                </a:lnTo>
                <a:lnTo>
                  <a:pt x="328083" y="362894"/>
                </a:lnTo>
                <a:lnTo>
                  <a:pt x="353443" y="324220"/>
                </a:lnTo>
                <a:lnTo>
                  <a:pt x="372165" y="282825"/>
                </a:lnTo>
                <a:lnTo>
                  <a:pt x="384322" y="239549"/>
                </a:lnTo>
                <a:lnTo>
                  <a:pt x="389990" y="195232"/>
                </a:lnTo>
                <a:lnTo>
                  <a:pt x="389243" y="150715"/>
                </a:lnTo>
                <a:lnTo>
                  <a:pt x="382155" y="106838"/>
                </a:lnTo>
                <a:lnTo>
                  <a:pt x="368801" y="64442"/>
                </a:lnTo>
                <a:lnTo>
                  <a:pt x="349256" y="24366"/>
                </a:lnTo>
                <a:lnTo>
                  <a:pt x="332316" y="0"/>
                </a:lnTo>
                <a:close/>
              </a:path>
            </a:pathLst>
          </a:custGeom>
          <a:solidFill>
            <a:srgbClr val="094582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7" name="CustomShape 6"/>
          <p:cNvSpPr/>
          <p:nvPr/>
        </p:nvSpPr>
        <p:spPr>
          <a:xfrm>
            <a:off x="7735320" y="425520"/>
            <a:ext cx="197640" cy="169560"/>
          </a:xfrm>
          <a:custGeom>
            <a:avLst/>
            <a:gdLst/>
            <a:ahLst/>
            <a:rect l="l" t="t" r="r" b="b"/>
            <a:pathLst>
              <a:path w="378459" h="325119">
                <a:moveTo>
                  <a:pt x="406" y="145997"/>
                </a:moveTo>
                <a:lnTo>
                  <a:pt x="205" y="148372"/>
                </a:lnTo>
                <a:lnTo>
                  <a:pt x="0" y="151154"/>
                </a:lnTo>
                <a:lnTo>
                  <a:pt x="1866" y="148372"/>
                </a:lnTo>
                <a:lnTo>
                  <a:pt x="406" y="145997"/>
                </a:lnTo>
                <a:close/>
                <a:moveTo>
                  <a:pt x="329983" y="0"/>
                </a:moveTo>
                <a:lnTo>
                  <a:pt x="300608" y="47685"/>
                </a:lnTo>
                <a:lnTo>
                  <a:pt x="273083" y="82741"/>
                </a:lnTo>
                <a:lnTo>
                  <a:pt x="239623" y="117101"/>
                </a:lnTo>
                <a:lnTo>
                  <a:pt x="222288" y="132015"/>
                </a:lnTo>
                <a:lnTo>
                  <a:pt x="210937" y="157374"/>
                </a:lnTo>
                <a:lnTo>
                  <a:pt x="181736" y="207806"/>
                </a:lnTo>
                <a:lnTo>
                  <a:pt x="143705" y="256715"/>
                </a:lnTo>
                <a:lnTo>
                  <a:pt x="100702" y="298241"/>
                </a:lnTo>
                <a:lnTo>
                  <a:pt x="78422" y="315276"/>
                </a:lnTo>
                <a:lnTo>
                  <a:pt x="90610" y="319518"/>
                </a:lnTo>
                <a:lnTo>
                  <a:pt x="103366" y="322523"/>
                </a:lnTo>
                <a:lnTo>
                  <a:pt x="116639" y="324311"/>
                </a:lnTo>
                <a:lnTo>
                  <a:pt x="130378" y="324902"/>
                </a:lnTo>
                <a:lnTo>
                  <a:pt x="169018" y="320759"/>
                </a:lnTo>
                <a:lnTo>
                  <a:pt x="209737" y="308566"/>
                </a:lnTo>
                <a:lnTo>
                  <a:pt x="251609" y="288681"/>
                </a:lnTo>
                <a:lnTo>
                  <a:pt x="293706" y="261462"/>
                </a:lnTo>
                <a:lnTo>
                  <a:pt x="335102" y="227265"/>
                </a:lnTo>
                <a:lnTo>
                  <a:pt x="354643" y="180945"/>
                </a:lnTo>
                <a:lnTo>
                  <a:pt x="368434" y="135472"/>
                </a:lnTo>
                <a:lnTo>
                  <a:pt x="376351" y="91691"/>
                </a:lnTo>
                <a:lnTo>
                  <a:pt x="378209" y="51729"/>
                </a:lnTo>
                <a:lnTo>
                  <a:pt x="368847" y="38262"/>
                </a:lnTo>
                <a:lnTo>
                  <a:pt x="368424" y="37771"/>
                </a:lnTo>
                <a:lnTo>
                  <a:pt x="336948" y="5115"/>
                </a:lnTo>
                <a:lnTo>
                  <a:pt x="329983" y="0"/>
                </a:lnTo>
                <a:close/>
              </a:path>
            </a:pathLst>
          </a:custGeom>
          <a:solidFill>
            <a:srgbClr val="93a7ca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8" name="bg object 24" descr=""/>
          <p:cNvPicPr/>
          <p:nvPr/>
        </p:nvPicPr>
        <p:blipFill>
          <a:blip r:embed="rId4"/>
          <a:stretch/>
        </p:blipFill>
        <p:spPr>
          <a:xfrm>
            <a:off x="7735320" y="495360"/>
            <a:ext cx="115200" cy="94680"/>
          </a:xfrm>
          <a:prstGeom prst="rect">
            <a:avLst/>
          </a:prstGeom>
          <a:ln>
            <a:noFill/>
          </a:ln>
        </p:spPr>
      </p:pic>
      <p:pic>
        <p:nvPicPr>
          <p:cNvPr id="9" name="bg object 25" descr=""/>
          <p:cNvPicPr/>
          <p:nvPr/>
        </p:nvPicPr>
        <p:blipFill>
          <a:blip r:embed="rId5"/>
          <a:stretch/>
        </p:blipFill>
        <p:spPr>
          <a:xfrm>
            <a:off x="7911720" y="452880"/>
            <a:ext cx="42120" cy="90720"/>
          </a:xfrm>
          <a:prstGeom prst="rect">
            <a:avLst/>
          </a:prstGeom>
          <a:ln>
            <a:noFill/>
          </a:ln>
        </p:spPr>
      </p:pic>
      <p:sp>
        <p:nvSpPr>
          <p:cNvPr id="10" name="CustomShape 7"/>
          <p:cNvSpPr/>
          <p:nvPr/>
        </p:nvSpPr>
        <p:spPr>
          <a:xfrm>
            <a:off x="7679880" y="394560"/>
            <a:ext cx="125640" cy="158400"/>
          </a:xfrm>
          <a:custGeom>
            <a:avLst/>
            <a:gdLst/>
            <a:ahLst/>
            <a:rect l="l" t="t" r="r" b="b"/>
            <a:pathLst>
              <a:path w="241934" h="303530">
                <a:moveTo>
                  <a:pt x="241883" y="0"/>
                </a:moveTo>
                <a:lnTo>
                  <a:pt x="185562" y="12116"/>
                </a:lnTo>
                <a:lnTo>
                  <a:pt x="139251" y="33038"/>
                </a:lnTo>
                <a:lnTo>
                  <a:pt x="96732" y="63286"/>
                </a:lnTo>
                <a:lnTo>
                  <a:pt x="59298" y="102718"/>
                </a:lnTo>
                <a:lnTo>
                  <a:pt x="32467" y="145199"/>
                </a:lnTo>
                <a:lnTo>
                  <a:pt x="11324" y="195888"/>
                </a:lnTo>
                <a:lnTo>
                  <a:pt x="0" y="248068"/>
                </a:lnTo>
                <a:lnTo>
                  <a:pt x="0" y="303083"/>
                </a:lnTo>
                <a:lnTo>
                  <a:pt x="12861" y="265582"/>
                </a:lnTo>
                <a:lnTo>
                  <a:pt x="33282" y="220927"/>
                </a:lnTo>
                <a:lnTo>
                  <a:pt x="58876" y="176486"/>
                </a:lnTo>
                <a:lnTo>
                  <a:pt x="89524" y="133008"/>
                </a:lnTo>
                <a:lnTo>
                  <a:pt x="125904" y="90487"/>
                </a:lnTo>
                <a:lnTo>
                  <a:pt x="164294" y="53733"/>
                </a:lnTo>
                <a:lnTo>
                  <a:pt x="203901" y="23053"/>
                </a:lnTo>
                <a:lnTo>
                  <a:pt x="241883" y="0"/>
                </a:lnTo>
                <a:close/>
              </a:path>
            </a:pathLst>
          </a:custGeom>
          <a:solidFill>
            <a:srgbClr val="e31647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1" name="bg object 27" descr=""/>
          <p:cNvPicPr/>
          <p:nvPr/>
        </p:nvPicPr>
        <p:blipFill>
          <a:blip r:embed="rId6"/>
          <a:stretch/>
        </p:blipFill>
        <p:spPr>
          <a:xfrm>
            <a:off x="8517600" y="578160"/>
            <a:ext cx="96840" cy="63720"/>
          </a:xfrm>
          <a:prstGeom prst="rect">
            <a:avLst/>
          </a:prstGeom>
          <a:ln>
            <a:noFill/>
          </a:ln>
        </p:spPr>
      </p:pic>
      <p:sp>
        <p:nvSpPr>
          <p:cNvPr id="12" name="CustomShape 8"/>
          <p:cNvSpPr/>
          <p:nvPr/>
        </p:nvSpPr>
        <p:spPr>
          <a:xfrm>
            <a:off x="8629560" y="578880"/>
            <a:ext cx="6120" cy="61920"/>
          </a:xfrm>
          <a:custGeom>
            <a:avLst/>
            <a:gdLst/>
            <a:ahLst/>
            <a:rect l="l" t="t" r="r" b="b"/>
            <a:pathLst>
              <a:path w="15240" h="120650">
                <a:moveTo>
                  <a:pt x="14681" y="0"/>
                </a:moveTo>
                <a:lnTo>
                  <a:pt x="0" y="0"/>
                </a:lnTo>
                <a:lnTo>
                  <a:pt x="0" y="120027"/>
                </a:lnTo>
                <a:lnTo>
                  <a:pt x="14681" y="120027"/>
                </a:lnTo>
                <a:lnTo>
                  <a:pt x="14681" y="0"/>
                </a:lnTo>
                <a:close/>
              </a:path>
            </a:pathLst>
          </a:custGeom>
          <a:solidFill>
            <a:srgbClr val="094582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3" name="bg object 29" descr=""/>
          <p:cNvPicPr/>
          <p:nvPr/>
        </p:nvPicPr>
        <p:blipFill>
          <a:blip r:embed="rId7"/>
          <a:stretch/>
        </p:blipFill>
        <p:spPr>
          <a:xfrm>
            <a:off x="8650800" y="578880"/>
            <a:ext cx="73080" cy="61920"/>
          </a:xfrm>
          <a:prstGeom prst="rect">
            <a:avLst/>
          </a:prstGeom>
          <a:ln>
            <a:noFill/>
          </a:ln>
        </p:spPr>
      </p:pic>
      <p:sp>
        <p:nvSpPr>
          <p:cNvPr id="14" name="CustomShape 9"/>
          <p:cNvSpPr/>
          <p:nvPr/>
        </p:nvSpPr>
        <p:spPr>
          <a:xfrm>
            <a:off x="8020440" y="394560"/>
            <a:ext cx="475920" cy="247680"/>
          </a:xfrm>
          <a:custGeom>
            <a:avLst/>
            <a:gdLst/>
            <a:ahLst/>
            <a:rect l="l" t="t" r="r" b="b"/>
            <a:pathLst>
              <a:path w="906144" h="473075">
                <a:moveTo>
                  <a:pt x="63411" y="0"/>
                </a:moveTo>
                <a:lnTo>
                  <a:pt x="0" y="0"/>
                </a:lnTo>
                <a:lnTo>
                  <a:pt x="0" y="472681"/>
                </a:lnTo>
                <a:lnTo>
                  <a:pt x="63411" y="472681"/>
                </a:lnTo>
                <a:lnTo>
                  <a:pt x="63411" y="0"/>
                </a:lnTo>
                <a:close/>
                <a:moveTo>
                  <a:pt x="569442" y="236512"/>
                </a:moveTo>
                <a:lnTo>
                  <a:pt x="561670" y="172745"/>
                </a:lnTo>
                <a:lnTo>
                  <a:pt x="538365" y="114058"/>
                </a:lnTo>
                <a:lnTo>
                  <a:pt x="503796" y="66916"/>
                </a:lnTo>
                <a:lnTo>
                  <a:pt x="503796" y="232803"/>
                </a:lnTo>
                <a:lnTo>
                  <a:pt x="500862" y="269862"/>
                </a:lnTo>
                <a:lnTo>
                  <a:pt x="477405" y="333984"/>
                </a:lnTo>
                <a:lnTo>
                  <a:pt x="449402" y="368515"/>
                </a:lnTo>
                <a:lnTo>
                  <a:pt x="415353" y="392353"/>
                </a:lnTo>
                <a:lnTo>
                  <a:pt x="366306" y="407885"/>
                </a:lnTo>
                <a:lnTo>
                  <a:pt x="306908" y="411784"/>
                </a:lnTo>
                <a:lnTo>
                  <a:pt x="225742" y="411784"/>
                </a:lnTo>
                <a:lnTo>
                  <a:pt x="225742" y="60248"/>
                </a:lnTo>
                <a:lnTo>
                  <a:pt x="305015" y="60248"/>
                </a:lnTo>
                <a:lnTo>
                  <a:pt x="344398" y="61175"/>
                </a:lnTo>
                <a:lnTo>
                  <a:pt x="392468" y="69621"/>
                </a:lnTo>
                <a:lnTo>
                  <a:pt x="436537" y="92303"/>
                </a:lnTo>
                <a:lnTo>
                  <a:pt x="476694" y="134404"/>
                </a:lnTo>
                <a:lnTo>
                  <a:pt x="500786" y="196481"/>
                </a:lnTo>
                <a:lnTo>
                  <a:pt x="503796" y="232803"/>
                </a:lnTo>
                <a:lnTo>
                  <a:pt x="503796" y="66916"/>
                </a:lnTo>
                <a:lnTo>
                  <a:pt x="501904" y="64681"/>
                </a:lnTo>
                <a:lnTo>
                  <a:pt x="496836" y="60248"/>
                </a:lnTo>
                <a:lnTo>
                  <a:pt x="479628" y="45123"/>
                </a:lnTo>
                <a:lnTo>
                  <a:pt x="425983" y="16294"/>
                </a:lnTo>
                <a:lnTo>
                  <a:pt x="354482" y="1816"/>
                </a:lnTo>
                <a:lnTo>
                  <a:pt x="311670" y="12"/>
                </a:lnTo>
                <a:lnTo>
                  <a:pt x="162331" y="12"/>
                </a:lnTo>
                <a:lnTo>
                  <a:pt x="162331" y="472020"/>
                </a:lnTo>
                <a:lnTo>
                  <a:pt x="302463" y="472020"/>
                </a:lnTo>
                <a:lnTo>
                  <a:pt x="351929" y="471131"/>
                </a:lnTo>
                <a:lnTo>
                  <a:pt x="393090" y="466242"/>
                </a:lnTo>
                <a:lnTo>
                  <a:pt x="449097" y="444754"/>
                </a:lnTo>
                <a:lnTo>
                  <a:pt x="486664" y="419201"/>
                </a:lnTo>
                <a:lnTo>
                  <a:pt x="518426" y="386257"/>
                </a:lnTo>
                <a:lnTo>
                  <a:pt x="542848" y="348195"/>
                </a:lnTo>
                <a:lnTo>
                  <a:pt x="559816" y="305282"/>
                </a:lnTo>
                <a:lnTo>
                  <a:pt x="568363" y="259956"/>
                </a:lnTo>
                <a:lnTo>
                  <a:pt x="569442" y="236512"/>
                </a:lnTo>
                <a:close/>
                <a:moveTo>
                  <a:pt x="905852" y="411480"/>
                </a:moveTo>
                <a:lnTo>
                  <a:pt x="712127" y="411480"/>
                </a:lnTo>
                <a:lnTo>
                  <a:pt x="712127" y="265430"/>
                </a:lnTo>
                <a:lnTo>
                  <a:pt x="893495" y="265430"/>
                </a:lnTo>
                <a:lnTo>
                  <a:pt x="893495" y="204470"/>
                </a:lnTo>
                <a:lnTo>
                  <a:pt x="712127" y="204470"/>
                </a:lnTo>
                <a:lnTo>
                  <a:pt x="712127" y="59690"/>
                </a:lnTo>
                <a:lnTo>
                  <a:pt x="899820" y="59690"/>
                </a:lnTo>
                <a:lnTo>
                  <a:pt x="899820" y="0"/>
                </a:lnTo>
                <a:lnTo>
                  <a:pt x="648716" y="0"/>
                </a:lnTo>
                <a:lnTo>
                  <a:pt x="648716" y="59690"/>
                </a:lnTo>
                <a:lnTo>
                  <a:pt x="648716" y="204470"/>
                </a:lnTo>
                <a:lnTo>
                  <a:pt x="648716" y="265430"/>
                </a:lnTo>
                <a:lnTo>
                  <a:pt x="648716" y="411480"/>
                </a:lnTo>
                <a:lnTo>
                  <a:pt x="648716" y="472440"/>
                </a:lnTo>
                <a:lnTo>
                  <a:pt x="905852" y="472440"/>
                </a:lnTo>
                <a:lnTo>
                  <a:pt x="905852" y="411480"/>
                </a:lnTo>
                <a:close/>
              </a:path>
            </a:pathLst>
          </a:custGeom>
          <a:solidFill>
            <a:srgbClr val="094582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5" name="bg object 31" descr=""/>
          <p:cNvPicPr/>
          <p:nvPr/>
        </p:nvPicPr>
        <p:blipFill>
          <a:blip r:embed="rId8"/>
          <a:stretch/>
        </p:blipFill>
        <p:spPr>
          <a:xfrm>
            <a:off x="8022960" y="684720"/>
            <a:ext cx="705240" cy="46080"/>
          </a:xfrm>
          <a:prstGeom prst="rect">
            <a:avLst/>
          </a:prstGeom>
          <a:ln>
            <a:noFill/>
          </a:ln>
        </p:spPr>
      </p:pic>
      <p:pic>
        <p:nvPicPr>
          <p:cNvPr id="16" name="bg object 32" descr=""/>
          <p:cNvPicPr/>
          <p:nvPr/>
        </p:nvPicPr>
        <p:blipFill>
          <a:blip r:embed="rId9"/>
          <a:stretch/>
        </p:blipFill>
        <p:spPr>
          <a:xfrm>
            <a:off x="837360" y="1178280"/>
            <a:ext cx="223920" cy="41760"/>
          </a:xfrm>
          <a:prstGeom prst="rect">
            <a:avLst/>
          </a:prstGeom>
          <a:ln>
            <a:noFill/>
          </a:ln>
        </p:spPr>
      </p:pic>
      <p:pic>
        <p:nvPicPr>
          <p:cNvPr id="17" name="bg object 33" descr=""/>
          <p:cNvPicPr/>
          <p:nvPr/>
        </p:nvPicPr>
        <p:blipFill>
          <a:blip r:embed="rId10"/>
          <a:stretch/>
        </p:blipFill>
        <p:spPr>
          <a:xfrm>
            <a:off x="1080720" y="1178280"/>
            <a:ext cx="55440" cy="41760"/>
          </a:xfrm>
          <a:prstGeom prst="rect">
            <a:avLst/>
          </a:prstGeom>
          <a:ln>
            <a:noFill/>
          </a:ln>
        </p:spPr>
      </p:pic>
      <p:pic>
        <p:nvPicPr>
          <p:cNvPr id="18" name="bg object 34" descr=""/>
          <p:cNvPicPr/>
          <p:nvPr/>
        </p:nvPicPr>
        <p:blipFill>
          <a:blip r:embed="rId11"/>
          <a:stretch/>
        </p:blipFill>
        <p:spPr>
          <a:xfrm>
            <a:off x="1155600" y="1178280"/>
            <a:ext cx="123480" cy="41760"/>
          </a:xfrm>
          <a:prstGeom prst="rect">
            <a:avLst/>
          </a:prstGeom>
          <a:ln>
            <a:noFill/>
          </a:ln>
        </p:spPr>
      </p:pic>
      <p:pic>
        <p:nvPicPr>
          <p:cNvPr id="19" name="bg object 35" descr=""/>
          <p:cNvPicPr/>
          <p:nvPr/>
        </p:nvPicPr>
        <p:blipFill>
          <a:blip r:embed="rId12"/>
          <a:stretch/>
        </p:blipFill>
        <p:spPr>
          <a:xfrm>
            <a:off x="424440" y="393120"/>
            <a:ext cx="908640" cy="884880"/>
          </a:xfrm>
          <a:prstGeom prst="rect">
            <a:avLst/>
          </a:prstGeom>
          <a:ln>
            <a:noFill/>
          </a:ln>
        </p:spPr>
      </p:pic>
      <p:sp>
        <p:nvSpPr>
          <p:cNvPr id="20" name="PlaceHolder 10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en-US" sz="4400" spc="-1" strike="noStrike">
                <a:latin typeface="Arial"/>
              </a:rPr>
              <a:t>Click to edit the title text format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21" name="PlaceHolder 11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Click to edit the outline text format</a:t>
            </a:r>
            <a:endParaRPr b="0" lang="en-US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latin typeface="Arial"/>
              </a:rPr>
              <a:t>Second Outline Level</a:t>
            </a:r>
            <a:endParaRPr b="0" lang="en-US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Third Outline Level</a:t>
            </a:r>
            <a:endParaRPr b="0" lang="en-US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latin typeface="Arial"/>
              </a:rPr>
              <a:t>Fourth Outline Level</a:t>
            </a:r>
            <a:endParaRPr b="0" lang="en-US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Fifth Outline Level</a:t>
            </a:r>
            <a:endParaRPr b="0" lang="en-US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Sixth Outline Level</a:t>
            </a:r>
            <a:endParaRPr b="0" lang="en-US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Seventh Outline Level</a:t>
            </a:r>
            <a:endParaRPr b="0" lang="en-US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13"/>
    <p:sldLayoutId id="2147483650" r:id="rId14"/>
    <p:sldLayoutId id="2147483651" r:id="rId15"/>
    <p:sldLayoutId id="2147483652" r:id="rId16"/>
    <p:sldLayoutId id="2147483653" r:id="rId17"/>
    <p:sldLayoutId id="2147483654" r:id="rId18"/>
    <p:sldLayoutId id="2147483655" r:id="rId19"/>
    <p:sldLayoutId id="2147483656" r:id="rId20"/>
    <p:sldLayoutId id="2147483657" r:id="rId21"/>
    <p:sldLayoutId id="2147483658" r:id="rId22"/>
    <p:sldLayoutId id="2147483659" r:id="rId23"/>
    <p:sldLayoutId id="2147483660" r:id="rId24"/>
  </p:sldLayoutIdLst>
</p:sldMaster>
</file>

<file path=ppt/slideMasters/slideMaster10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CustomShape 1"/>
          <p:cNvSpPr/>
          <p:nvPr/>
        </p:nvSpPr>
        <p:spPr>
          <a:xfrm>
            <a:off x="3492720" y="0"/>
            <a:ext cx="1127880" cy="213480"/>
          </a:xfrm>
          <a:custGeom>
            <a:avLst/>
            <a:gdLst/>
            <a:ahLst/>
            <a:rect l="l" t="t" r="r" b="b"/>
            <a:pathLst>
              <a:path w="2143125" h="408305">
                <a:moveTo>
                  <a:pt x="2142807" y="0"/>
                </a:moveTo>
                <a:lnTo>
                  <a:pt x="0" y="0"/>
                </a:lnTo>
                <a:lnTo>
                  <a:pt x="0" y="408025"/>
                </a:lnTo>
                <a:lnTo>
                  <a:pt x="2142807" y="408025"/>
                </a:lnTo>
                <a:lnTo>
                  <a:pt x="2142807" y="0"/>
                </a:lnTo>
                <a:close/>
              </a:path>
            </a:pathLst>
          </a:custGeom>
          <a:solidFill>
            <a:srgbClr val="0062ae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91" name="CustomShape 2"/>
          <p:cNvSpPr/>
          <p:nvPr/>
        </p:nvSpPr>
        <p:spPr>
          <a:xfrm>
            <a:off x="4622400" y="0"/>
            <a:ext cx="1378800" cy="213480"/>
          </a:xfrm>
          <a:custGeom>
            <a:avLst/>
            <a:gdLst/>
            <a:ahLst/>
            <a:rect l="l" t="t" r="r" b="b"/>
            <a:pathLst>
              <a:path w="2619375" h="408305">
                <a:moveTo>
                  <a:pt x="2618968" y="0"/>
                </a:moveTo>
                <a:lnTo>
                  <a:pt x="0" y="0"/>
                </a:lnTo>
                <a:lnTo>
                  <a:pt x="0" y="408025"/>
                </a:lnTo>
                <a:lnTo>
                  <a:pt x="2618968" y="408025"/>
                </a:lnTo>
                <a:lnTo>
                  <a:pt x="2618968" y="0"/>
                </a:lnTo>
                <a:close/>
              </a:path>
            </a:pathLst>
          </a:custGeom>
          <a:solidFill>
            <a:srgbClr val="e63338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492" name="bg object 18" descr=""/>
          <p:cNvPicPr/>
          <p:nvPr/>
        </p:nvPicPr>
        <p:blipFill>
          <a:blip r:embed="rId2"/>
          <a:stretch/>
        </p:blipFill>
        <p:spPr>
          <a:xfrm>
            <a:off x="7410960" y="3327840"/>
            <a:ext cx="1731240" cy="1814040"/>
          </a:xfrm>
          <a:prstGeom prst="rect">
            <a:avLst/>
          </a:prstGeom>
          <a:ln>
            <a:noFill/>
          </a:ln>
        </p:spPr>
      </p:pic>
      <p:grpSp>
        <p:nvGrpSpPr>
          <p:cNvPr id="493" name="Group 3"/>
          <p:cNvGrpSpPr/>
          <p:nvPr/>
        </p:nvGrpSpPr>
        <p:grpSpPr>
          <a:xfrm>
            <a:off x="7745040" y="403920"/>
            <a:ext cx="764280" cy="244800"/>
            <a:chOff x="7745040" y="403920"/>
            <a:chExt cx="764280" cy="244800"/>
          </a:xfrm>
        </p:grpSpPr>
        <p:sp>
          <p:nvSpPr>
            <p:cNvPr id="494" name="CustomShape 4"/>
            <p:cNvSpPr/>
            <p:nvPr/>
          </p:nvSpPr>
          <p:spPr>
            <a:xfrm>
              <a:off x="7752240" y="406080"/>
              <a:ext cx="125640" cy="157320"/>
            </a:xfrm>
            <a:custGeom>
              <a:avLst/>
              <a:gdLst/>
              <a:ahLst/>
              <a:rect l="l" t="t" r="r" b="b"/>
              <a:pathLst>
                <a:path w="241934" h="301625">
                  <a:moveTo>
                    <a:pt x="62560" y="149086"/>
                  </a:moveTo>
                  <a:lnTo>
                    <a:pt x="41217" y="183990"/>
                  </a:lnTo>
                  <a:lnTo>
                    <a:pt x="23568" y="219224"/>
                  </a:lnTo>
                  <a:lnTo>
                    <a:pt x="9686" y="254298"/>
                  </a:lnTo>
                  <a:lnTo>
                    <a:pt x="0" y="287505"/>
                  </a:lnTo>
                  <a:lnTo>
                    <a:pt x="3576" y="296093"/>
                  </a:lnTo>
                  <a:lnTo>
                    <a:pt x="9561" y="298229"/>
                  </a:lnTo>
                  <a:lnTo>
                    <a:pt x="16853" y="299989"/>
                  </a:lnTo>
                  <a:lnTo>
                    <a:pt x="24449" y="301038"/>
                  </a:lnTo>
                  <a:lnTo>
                    <a:pt x="32321" y="301385"/>
                  </a:lnTo>
                  <a:lnTo>
                    <a:pt x="53008" y="299261"/>
                  </a:lnTo>
                  <a:lnTo>
                    <a:pt x="74779" y="293006"/>
                  </a:lnTo>
                  <a:lnTo>
                    <a:pt x="97181" y="282793"/>
                  </a:lnTo>
                  <a:lnTo>
                    <a:pt x="119761" y="268797"/>
                  </a:lnTo>
                  <a:lnTo>
                    <a:pt x="113427" y="265901"/>
                  </a:lnTo>
                  <a:lnTo>
                    <a:pt x="107354" y="262488"/>
                  </a:lnTo>
                  <a:lnTo>
                    <a:pt x="79428" y="234256"/>
                  </a:lnTo>
                  <a:lnTo>
                    <a:pt x="62800" y="180956"/>
                  </a:lnTo>
                  <a:lnTo>
                    <a:pt x="62560" y="149086"/>
                  </a:lnTo>
                  <a:close/>
                  <a:moveTo>
                    <a:pt x="226034" y="0"/>
                  </a:moveTo>
                  <a:lnTo>
                    <a:pt x="189318" y="20763"/>
                  </a:lnTo>
                  <a:lnTo>
                    <a:pt x="152487" y="48137"/>
                  </a:lnTo>
                  <a:lnTo>
                    <a:pt x="116750" y="81594"/>
                  </a:lnTo>
                  <a:lnTo>
                    <a:pt x="82956" y="120804"/>
                  </a:lnTo>
                  <a:lnTo>
                    <a:pt x="63932" y="147042"/>
                  </a:lnTo>
                  <a:lnTo>
                    <a:pt x="67348" y="152414"/>
                  </a:lnTo>
                  <a:lnTo>
                    <a:pt x="110217" y="177077"/>
                  </a:lnTo>
                  <a:lnTo>
                    <a:pt x="123507" y="178093"/>
                  </a:lnTo>
                  <a:lnTo>
                    <a:pt x="147475" y="175273"/>
                  </a:lnTo>
                  <a:lnTo>
                    <a:pt x="198768" y="153517"/>
                  </a:lnTo>
                  <a:lnTo>
                    <a:pt x="237027" y="95971"/>
                  </a:lnTo>
                  <a:lnTo>
                    <a:pt x="241586" y="59237"/>
                  </a:lnTo>
                  <a:lnTo>
                    <a:pt x="238124" y="26614"/>
                  </a:lnTo>
                  <a:lnTo>
                    <a:pt x="226539" y="139"/>
                  </a:lnTo>
                  <a:lnTo>
                    <a:pt x="226034" y="0"/>
                  </a:lnTo>
                  <a:close/>
                </a:path>
              </a:pathLst>
            </a:custGeom>
            <a:solidFill>
              <a:srgbClr val="cad6e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95" name="CustomShape 5"/>
            <p:cNvSpPr/>
            <p:nvPr/>
          </p:nvSpPr>
          <p:spPr>
            <a:xfrm>
              <a:off x="7802640" y="445680"/>
              <a:ext cx="148320" cy="178920"/>
            </a:xfrm>
            <a:custGeom>
              <a:avLst/>
              <a:gdLst/>
              <a:ahLst/>
              <a:rect l="l" t="t" r="r" b="b"/>
              <a:pathLst>
                <a:path w="285115" h="342900">
                  <a:moveTo>
                    <a:pt x="242107" y="0"/>
                  </a:moveTo>
                  <a:lnTo>
                    <a:pt x="236312" y="61837"/>
                  </a:lnTo>
                  <a:lnTo>
                    <a:pt x="221074" y="108828"/>
                  </a:lnTo>
                  <a:lnTo>
                    <a:pt x="197557" y="156588"/>
                  </a:lnTo>
                  <a:lnTo>
                    <a:pt x="166020" y="203393"/>
                  </a:lnTo>
                  <a:lnTo>
                    <a:pt x="128854" y="245225"/>
                  </a:lnTo>
                  <a:lnTo>
                    <a:pt x="89304" y="278831"/>
                  </a:lnTo>
                  <a:lnTo>
                    <a:pt x="48908" y="303614"/>
                  </a:lnTo>
                  <a:lnTo>
                    <a:pt x="9206" y="318979"/>
                  </a:lnTo>
                  <a:lnTo>
                    <a:pt x="0" y="320294"/>
                  </a:lnTo>
                  <a:lnTo>
                    <a:pt x="19709" y="329964"/>
                  </a:lnTo>
                  <a:lnTo>
                    <a:pt x="51800" y="339098"/>
                  </a:lnTo>
                  <a:lnTo>
                    <a:pt x="84565" y="342380"/>
                  </a:lnTo>
                  <a:lnTo>
                    <a:pt x="88794" y="342380"/>
                  </a:lnTo>
                  <a:lnTo>
                    <a:pt x="130667" y="337153"/>
                  </a:lnTo>
                  <a:lnTo>
                    <a:pt x="170776" y="322524"/>
                  </a:lnTo>
                  <a:lnTo>
                    <a:pt x="207584" y="298646"/>
                  </a:lnTo>
                  <a:lnTo>
                    <a:pt x="239556" y="265672"/>
                  </a:lnTo>
                  <a:lnTo>
                    <a:pt x="264490" y="224729"/>
                  </a:lnTo>
                  <a:lnTo>
                    <a:pt x="279593" y="180270"/>
                  </a:lnTo>
                  <a:lnTo>
                    <a:pt x="285021" y="134084"/>
                  </a:lnTo>
                  <a:lnTo>
                    <a:pt x="280933" y="87959"/>
                  </a:lnTo>
                  <a:lnTo>
                    <a:pt x="267487" y="43681"/>
                  </a:lnTo>
                  <a:lnTo>
                    <a:pt x="244841" y="3038"/>
                  </a:lnTo>
                  <a:lnTo>
                    <a:pt x="242107" y="0"/>
                  </a:lnTo>
                  <a:close/>
                </a:path>
              </a:pathLst>
            </a:custGeom>
            <a:solidFill>
              <a:srgbClr val="094582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96" name="CustomShape 6"/>
            <p:cNvSpPr/>
            <p:nvPr/>
          </p:nvSpPr>
          <p:spPr>
            <a:xfrm>
              <a:off x="7785360" y="426600"/>
              <a:ext cx="143640" cy="123480"/>
            </a:xfrm>
            <a:custGeom>
              <a:avLst/>
              <a:gdLst/>
              <a:ahLst/>
              <a:rect l="l" t="t" r="r" b="b"/>
              <a:pathLst>
                <a:path w="276225" h="237490">
                  <a:moveTo>
                    <a:pt x="292" y="106486"/>
                  </a:moveTo>
                  <a:lnTo>
                    <a:pt x="143" y="108213"/>
                  </a:lnTo>
                  <a:lnTo>
                    <a:pt x="0" y="110245"/>
                  </a:lnTo>
                  <a:lnTo>
                    <a:pt x="1358" y="108213"/>
                  </a:lnTo>
                  <a:lnTo>
                    <a:pt x="292" y="106486"/>
                  </a:lnTo>
                  <a:close/>
                  <a:moveTo>
                    <a:pt x="240684" y="0"/>
                  </a:moveTo>
                  <a:lnTo>
                    <a:pt x="219257" y="34773"/>
                  </a:lnTo>
                  <a:lnTo>
                    <a:pt x="187158" y="73419"/>
                  </a:lnTo>
                  <a:lnTo>
                    <a:pt x="162128" y="96288"/>
                  </a:lnTo>
                  <a:lnTo>
                    <a:pt x="153848" y="114788"/>
                  </a:lnTo>
                  <a:lnTo>
                    <a:pt x="132549" y="151574"/>
                  </a:lnTo>
                  <a:lnTo>
                    <a:pt x="104812" y="187243"/>
                  </a:lnTo>
                  <a:lnTo>
                    <a:pt x="73450" y="217529"/>
                  </a:lnTo>
                  <a:lnTo>
                    <a:pt x="57200" y="229956"/>
                  </a:lnTo>
                  <a:lnTo>
                    <a:pt x="66088" y="233051"/>
                  </a:lnTo>
                  <a:lnTo>
                    <a:pt x="75391" y="235244"/>
                  </a:lnTo>
                  <a:lnTo>
                    <a:pt x="85073" y="236547"/>
                  </a:lnTo>
                  <a:lnTo>
                    <a:pt x="95097" y="236979"/>
                  </a:lnTo>
                  <a:lnTo>
                    <a:pt x="130591" y="232273"/>
                  </a:lnTo>
                  <a:lnTo>
                    <a:pt x="168187" y="218494"/>
                  </a:lnTo>
                  <a:lnTo>
                    <a:pt x="206566" y="196152"/>
                  </a:lnTo>
                  <a:lnTo>
                    <a:pt x="244411" y="165757"/>
                  </a:lnTo>
                  <a:lnTo>
                    <a:pt x="268731" y="98806"/>
                  </a:lnTo>
                  <a:lnTo>
                    <a:pt x="275888" y="37193"/>
                  </a:lnTo>
                  <a:lnTo>
                    <a:pt x="245775" y="3739"/>
                  </a:lnTo>
                  <a:lnTo>
                    <a:pt x="240684" y="0"/>
                  </a:lnTo>
                  <a:close/>
                </a:path>
              </a:pathLst>
            </a:custGeom>
            <a:solidFill>
              <a:srgbClr val="93a7ca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97" name="CustomShape 7"/>
            <p:cNvSpPr/>
            <p:nvPr/>
          </p:nvSpPr>
          <p:spPr>
            <a:xfrm>
              <a:off x="7785360" y="477360"/>
              <a:ext cx="83880" cy="68760"/>
            </a:xfrm>
            <a:custGeom>
              <a:avLst/>
              <a:gdLst/>
              <a:ahLst/>
              <a:rect l="l" t="t" r="r" b="b"/>
              <a:pathLst>
                <a:path w="162559" h="133984">
                  <a:moveTo>
                    <a:pt x="162128" y="0"/>
                  </a:moveTo>
                  <a:lnTo>
                    <a:pt x="136195" y="18393"/>
                  </a:lnTo>
                  <a:lnTo>
                    <a:pt x="110221" y="31864"/>
                  </a:lnTo>
                  <a:lnTo>
                    <a:pt x="84902" y="40144"/>
                  </a:lnTo>
                  <a:lnTo>
                    <a:pt x="60934" y="42964"/>
                  </a:lnTo>
                  <a:lnTo>
                    <a:pt x="47649" y="41947"/>
                  </a:lnTo>
                  <a:lnTo>
                    <a:pt x="8839" y="22098"/>
                  </a:lnTo>
                  <a:lnTo>
                    <a:pt x="1358" y="11925"/>
                  </a:lnTo>
                  <a:lnTo>
                    <a:pt x="0" y="13957"/>
                  </a:lnTo>
                  <a:lnTo>
                    <a:pt x="5815" y="74474"/>
                  </a:lnTo>
                  <a:lnTo>
                    <a:pt x="33489" y="118960"/>
                  </a:lnTo>
                  <a:lnTo>
                    <a:pt x="57188" y="133667"/>
                  </a:lnTo>
                  <a:lnTo>
                    <a:pt x="73439" y="121241"/>
                  </a:lnTo>
                  <a:lnTo>
                    <a:pt x="104810" y="90955"/>
                  </a:lnTo>
                  <a:lnTo>
                    <a:pt x="132549" y="55278"/>
                  </a:lnTo>
                  <a:lnTo>
                    <a:pt x="153848" y="18492"/>
                  </a:lnTo>
                  <a:lnTo>
                    <a:pt x="162128" y="0"/>
                  </a:lnTo>
                  <a:close/>
                </a:path>
              </a:pathLst>
            </a:custGeom>
            <a:solidFill>
              <a:srgbClr val="779ec8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98" name="CustomShape 8"/>
            <p:cNvSpPr/>
            <p:nvPr/>
          </p:nvSpPr>
          <p:spPr>
            <a:xfrm>
              <a:off x="7914240" y="446400"/>
              <a:ext cx="30240" cy="66240"/>
            </a:xfrm>
            <a:custGeom>
              <a:avLst/>
              <a:gdLst/>
              <a:ahLst/>
              <a:rect l="l" t="t" r="r" b="b"/>
              <a:pathLst>
                <a:path w="60959" h="128905">
                  <a:moveTo>
                    <a:pt x="31477" y="0"/>
                  </a:moveTo>
                  <a:lnTo>
                    <a:pt x="30094" y="29682"/>
                  </a:lnTo>
                  <a:lnTo>
                    <a:pt x="24315" y="61615"/>
                  </a:lnTo>
                  <a:lnTo>
                    <a:pt x="14252" y="94781"/>
                  </a:lnTo>
                  <a:lnTo>
                    <a:pt x="0" y="128566"/>
                  </a:lnTo>
                  <a:lnTo>
                    <a:pt x="11756" y="117254"/>
                  </a:lnTo>
                  <a:lnTo>
                    <a:pt x="45466" y="78845"/>
                  </a:lnTo>
                  <a:lnTo>
                    <a:pt x="60518" y="58176"/>
                  </a:lnTo>
                  <a:lnTo>
                    <a:pt x="55836" y="42757"/>
                  </a:lnTo>
                  <a:lnTo>
                    <a:pt x="55658" y="42293"/>
                  </a:lnTo>
                  <a:lnTo>
                    <a:pt x="33653" y="2802"/>
                  </a:lnTo>
                  <a:lnTo>
                    <a:pt x="32628" y="1279"/>
                  </a:lnTo>
                  <a:lnTo>
                    <a:pt x="31477" y="0"/>
                  </a:lnTo>
                  <a:close/>
                </a:path>
              </a:pathLst>
            </a:custGeom>
            <a:solidFill>
              <a:srgbClr val="094582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99" name="CustomShape 9"/>
            <p:cNvSpPr/>
            <p:nvPr/>
          </p:nvSpPr>
          <p:spPr>
            <a:xfrm>
              <a:off x="7745040" y="404280"/>
              <a:ext cx="91080" cy="114840"/>
            </a:xfrm>
            <a:custGeom>
              <a:avLst/>
              <a:gdLst/>
              <a:ahLst/>
              <a:rect l="l" t="t" r="r" b="b"/>
              <a:pathLst>
                <a:path w="175894" h="220980">
                  <a:moveTo>
                    <a:pt x="175491" y="0"/>
                  </a:moveTo>
                  <a:lnTo>
                    <a:pt x="124203" y="13024"/>
                  </a:lnTo>
                  <a:lnTo>
                    <a:pt x="85692" y="34573"/>
                  </a:lnTo>
                  <a:lnTo>
                    <a:pt x="43265" y="74347"/>
                  </a:lnTo>
                  <a:lnTo>
                    <a:pt x="19370" y="114078"/>
                  </a:lnTo>
                  <a:lnTo>
                    <a:pt x="0" y="180447"/>
                  </a:lnTo>
                  <a:lnTo>
                    <a:pt x="0" y="220538"/>
                  </a:lnTo>
                  <a:lnTo>
                    <a:pt x="9393" y="193143"/>
                  </a:lnTo>
                  <a:lnTo>
                    <a:pt x="24287" y="160569"/>
                  </a:lnTo>
                  <a:lnTo>
                    <a:pt x="65312" y="96433"/>
                  </a:lnTo>
                  <a:lnTo>
                    <a:pt x="91850" y="65419"/>
                  </a:lnTo>
                  <a:lnTo>
                    <a:pt x="119853" y="38611"/>
                  </a:lnTo>
                  <a:lnTo>
                    <a:pt x="148741" y="16235"/>
                  </a:lnTo>
                  <a:lnTo>
                    <a:pt x="175491" y="0"/>
                  </a:lnTo>
                  <a:close/>
                </a:path>
              </a:pathLst>
            </a:custGeom>
            <a:solidFill>
              <a:srgbClr val="e31647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pic>
          <p:nvPicPr>
            <p:cNvPr id="500" name="bg object 25" descr=""/>
            <p:cNvPicPr/>
            <p:nvPr/>
          </p:nvPicPr>
          <p:blipFill>
            <a:blip r:embed="rId3"/>
            <a:stretch/>
          </p:blipFill>
          <p:spPr>
            <a:xfrm>
              <a:off x="8355960" y="537840"/>
              <a:ext cx="149760" cy="45720"/>
            </a:xfrm>
            <a:prstGeom prst="rect">
              <a:avLst/>
            </a:prstGeom>
            <a:ln>
              <a:noFill/>
            </a:ln>
          </p:spPr>
        </p:pic>
        <p:sp>
          <p:nvSpPr>
            <p:cNvPr id="501" name="CustomShape 10"/>
            <p:cNvSpPr/>
            <p:nvPr/>
          </p:nvSpPr>
          <p:spPr>
            <a:xfrm>
              <a:off x="7993440" y="403920"/>
              <a:ext cx="346680" cy="180000"/>
            </a:xfrm>
            <a:custGeom>
              <a:avLst/>
              <a:gdLst/>
              <a:ahLst/>
              <a:rect l="l" t="t" r="r" b="b"/>
              <a:pathLst>
                <a:path w="661034" h="344805">
                  <a:moveTo>
                    <a:pt x="46253" y="0"/>
                  </a:moveTo>
                  <a:lnTo>
                    <a:pt x="0" y="0"/>
                  </a:lnTo>
                  <a:lnTo>
                    <a:pt x="0" y="344766"/>
                  </a:lnTo>
                  <a:lnTo>
                    <a:pt x="46253" y="344766"/>
                  </a:lnTo>
                  <a:lnTo>
                    <a:pt x="46253" y="0"/>
                  </a:lnTo>
                  <a:close/>
                  <a:moveTo>
                    <a:pt x="415353" y="172516"/>
                  </a:moveTo>
                  <a:lnTo>
                    <a:pt x="409689" y="126009"/>
                  </a:lnTo>
                  <a:lnTo>
                    <a:pt x="392684" y="83197"/>
                  </a:lnTo>
                  <a:lnTo>
                    <a:pt x="367474" y="48818"/>
                  </a:lnTo>
                  <a:lnTo>
                    <a:pt x="367474" y="169811"/>
                  </a:lnTo>
                  <a:lnTo>
                    <a:pt x="365328" y="196850"/>
                  </a:lnTo>
                  <a:lnTo>
                    <a:pt x="348221" y="243611"/>
                  </a:lnTo>
                  <a:lnTo>
                    <a:pt x="322059" y="273812"/>
                  </a:lnTo>
                  <a:lnTo>
                    <a:pt x="286943" y="292608"/>
                  </a:lnTo>
                  <a:lnTo>
                    <a:pt x="240233" y="300050"/>
                  </a:lnTo>
                  <a:lnTo>
                    <a:pt x="223862" y="300367"/>
                  </a:lnTo>
                  <a:lnTo>
                    <a:pt x="164655" y="300367"/>
                  </a:lnTo>
                  <a:lnTo>
                    <a:pt x="164655" y="43954"/>
                  </a:lnTo>
                  <a:lnTo>
                    <a:pt x="222478" y="43954"/>
                  </a:lnTo>
                  <a:lnTo>
                    <a:pt x="262140" y="45478"/>
                  </a:lnTo>
                  <a:lnTo>
                    <a:pt x="302602" y="57772"/>
                  </a:lnTo>
                  <a:lnTo>
                    <a:pt x="347700" y="98031"/>
                  </a:lnTo>
                  <a:lnTo>
                    <a:pt x="365277" y="143319"/>
                  </a:lnTo>
                  <a:lnTo>
                    <a:pt x="367474" y="169811"/>
                  </a:lnTo>
                  <a:lnTo>
                    <a:pt x="367474" y="48818"/>
                  </a:lnTo>
                  <a:lnTo>
                    <a:pt x="366090" y="47180"/>
                  </a:lnTo>
                  <a:lnTo>
                    <a:pt x="362407" y="43954"/>
                  </a:lnTo>
                  <a:lnTo>
                    <a:pt x="349846" y="32918"/>
                  </a:lnTo>
                  <a:lnTo>
                    <a:pt x="310718" y="11887"/>
                  </a:lnTo>
                  <a:lnTo>
                    <a:pt x="258559" y="1333"/>
                  </a:lnTo>
                  <a:lnTo>
                    <a:pt x="227330" y="12"/>
                  </a:lnTo>
                  <a:lnTo>
                    <a:pt x="118402" y="12"/>
                  </a:lnTo>
                  <a:lnTo>
                    <a:pt x="118402" y="344297"/>
                  </a:lnTo>
                  <a:lnTo>
                    <a:pt x="220624" y="344297"/>
                  </a:lnTo>
                  <a:lnTo>
                    <a:pt x="269532" y="342836"/>
                  </a:lnTo>
                  <a:lnTo>
                    <a:pt x="312432" y="331457"/>
                  </a:lnTo>
                  <a:lnTo>
                    <a:pt x="354977" y="305777"/>
                  </a:lnTo>
                  <a:lnTo>
                    <a:pt x="360705" y="300367"/>
                  </a:lnTo>
                  <a:lnTo>
                    <a:pt x="367245" y="294195"/>
                  </a:lnTo>
                  <a:lnTo>
                    <a:pt x="395947" y="253987"/>
                  </a:lnTo>
                  <a:lnTo>
                    <a:pt x="412229" y="206336"/>
                  </a:lnTo>
                  <a:lnTo>
                    <a:pt x="414566" y="189623"/>
                  </a:lnTo>
                  <a:lnTo>
                    <a:pt x="415353" y="172516"/>
                  </a:lnTo>
                  <a:close/>
                  <a:moveTo>
                    <a:pt x="660717" y="299732"/>
                  </a:moveTo>
                  <a:lnTo>
                    <a:pt x="519417" y="299732"/>
                  </a:lnTo>
                  <a:lnTo>
                    <a:pt x="519417" y="193052"/>
                  </a:lnTo>
                  <a:lnTo>
                    <a:pt x="651700" y="193052"/>
                  </a:lnTo>
                  <a:lnTo>
                    <a:pt x="651700" y="148602"/>
                  </a:lnTo>
                  <a:lnTo>
                    <a:pt x="519417" y="148602"/>
                  </a:lnTo>
                  <a:lnTo>
                    <a:pt x="519417" y="44462"/>
                  </a:lnTo>
                  <a:lnTo>
                    <a:pt x="656323" y="44462"/>
                  </a:lnTo>
                  <a:lnTo>
                    <a:pt x="656323" y="12"/>
                  </a:lnTo>
                  <a:lnTo>
                    <a:pt x="473163" y="12"/>
                  </a:lnTo>
                  <a:lnTo>
                    <a:pt x="473163" y="44462"/>
                  </a:lnTo>
                  <a:lnTo>
                    <a:pt x="473163" y="148602"/>
                  </a:lnTo>
                  <a:lnTo>
                    <a:pt x="473163" y="193052"/>
                  </a:lnTo>
                  <a:lnTo>
                    <a:pt x="473163" y="299732"/>
                  </a:lnTo>
                  <a:lnTo>
                    <a:pt x="473163" y="344182"/>
                  </a:lnTo>
                  <a:lnTo>
                    <a:pt x="660717" y="344182"/>
                  </a:lnTo>
                  <a:lnTo>
                    <a:pt x="660717" y="299732"/>
                  </a:lnTo>
                  <a:close/>
                </a:path>
              </a:pathLst>
            </a:custGeom>
            <a:solidFill>
              <a:srgbClr val="094582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pic>
          <p:nvPicPr>
            <p:cNvPr id="502" name="bg object 27" descr=""/>
            <p:cNvPicPr/>
            <p:nvPr/>
          </p:nvPicPr>
          <p:blipFill>
            <a:blip r:embed="rId4"/>
            <a:stretch/>
          </p:blipFill>
          <p:spPr>
            <a:xfrm>
              <a:off x="7995240" y="615600"/>
              <a:ext cx="514080" cy="33120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503" name="Group 11"/>
          <p:cNvGrpSpPr/>
          <p:nvPr/>
        </p:nvGrpSpPr>
        <p:grpSpPr>
          <a:xfrm>
            <a:off x="515520" y="300960"/>
            <a:ext cx="481320" cy="468360"/>
            <a:chOff x="515520" y="300960"/>
            <a:chExt cx="481320" cy="468360"/>
          </a:xfrm>
        </p:grpSpPr>
        <p:pic>
          <p:nvPicPr>
            <p:cNvPr id="504" name="bg object 28" descr=""/>
            <p:cNvPicPr/>
            <p:nvPr/>
          </p:nvPicPr>
          <p:blipFill>
            <a:blip r:embed="rId5"/>
            <a:stretch/>
          </p:blipFill>
          <p:spPr>
            <a:xfrm>
              <a:off x="734760" y="717480"/>
              <a:ext cx="233640" cy="2124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05" name="bg object 29" descr=""/>
            <p:cNvPicPr/>
            <p:nvPr/>
          </p:nvPicPr>
          <p:blipFill>
            <a:blip r:embed="rId6"/>
            <a:stretch/>
          </p:blipFill>
          <p:spPr>
            <a:xfrm>
              <a:off x="515520" y="300960"/>
              <a:ext cx="481320" cy="468360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506" name="PlaceHolder 12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en-US" sz="4400" spc="-1" strike="noStrike">
                <a:latin typeface="Arial"/>
              </a:rPr>
              <a:t>Click to edit the title text format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507" name="PlaceHolder 13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Click to edit the outline text format</a:t>
            </a:r>
            <a:endParaRPr b="0" lang="en-US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latin typeface="Arial"/>
              </a:rPr>
              <a:t>Second Outline Level</a:t>
            </a:r>
            <a:endParaRPr b="0" lang="en-US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Third Outline Level</a:t>
            </a:r>
            <a:endParaRPr b="0" lang="en-US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latin typeface="Arial"/>
              </a:rPr>
              <a:t>Fourth Outline Level</a:t>
            </a:r>
            <a:endParaRPr b="0" lang="en-US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Fifth Outline Level</a:t>
            </a:r>
            <a:endParaRPr b="0" lang="en-US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Sixth Outline Level</a:t>
            </a:r>
            <a:endParaRPr b="0" lang="en-US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Seventh Outline Level</a:t>
            </a:r>
            <a:endParaRPr b="0" lang="en-US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66" r:id="rId7"/>
    <p:sldLayoutId id="2147483767" r:id="rId8"/>
    <p:sldLayoutId id="2147483768" r:id="rId9"/>
    <p:sldLayoutId id="2147483769" r:id="rId10"/>
    <p:sldLayoutId id="2147483770" r:id="rId11"/>
    <p:sldLayoutId id="2147483771" r:id="rId12"/>
    <p:sldLayoutId id="2147483772" r:id="rId13"/>
    <p:sldLayoutId id="2147483773" r:id="rId14"/>
    <p:sldLayoutId id="2147483774" r:id="rId15"/>
    <p:sldLayoutId id="2147483775" r:id="rId16"/>
    <p:sldLayoutId id="2147483776" r:id="rId17"/>
    <p:sldLayoutId id="2147483777" r:id="rId18"/>
  </p:sldLayoutIdLst>
</p:sldMaster>
</file>

<file path=ppt/slideMasters/slideMaster1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CustomShape 1"/>
          <p:cNvSpPr/>
          <p:nvPr/>
        </p:nvSpPr>
        <p:spPr>
          <a:xfrm>
            <a:off x="3492720" y="0"/>
            <a:ext cx="1127880" cy="213480"/>
          </a:xfrm>
          <a:custGeom>
            <a:avLst/>
            <a:gdLst/>
            <a:ahLst/>
            <a:rect l="l" t="t" r="r" b="b"/>
            <a:pathLst>
              <a:path w="2143125" h="408305">
                <a:moveTo>
                  <a:pt x="2142807" y="0"/>
                </a:moveTo>
                <a:lnTo>
                  <a:pt x="0" y="0"/>
                </a:lnTo>
                <a:lnTo>
                  <a:pt x="0" y="408025"/>
                </a:lnTo>
                <a:lnTo>
                  <a:pt x="2142807" y="408025"/>
                </a:lnTo>
                <a:lnTo>
                  <a:pt x="2142807" y="0"/>
                </a:lnTo>
                <a:close/>
              </a:path>
            </a:pathLst>
          </a:custGeom>
          <a:solidFill>
            <a:srgbClr val="0062ae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545" name="CustomShape 2"/>
          <p:cNvSpPr/>
          <p:nvPr/>
        </p:nvSpPr>
        <p:spPr>
          <a:xfrm>
            <a:off x="4622400" y="0"/>
            <a:ext cx="1378800" cy="213480"/>
          </a:xfrm>
          <a:custGeom>
            <a:avLst/>
            <a:gdLst/>
            <a:ahLst/>
            <a:rect l="l" t="t" r="r" b="b"/>
            <a:pathLst>
              <a:path w="2619375" h="408305">
                <a:moveTo>
                  <a:pt x="2618968" y="0"/>
                </a:moveTo>
                <a:lnTo>
                  <a:pt x="0" y="0"/>
                </a:lnTo>
                <a:lnTo>
                  <a:pt x="0" y="408025"/>
                </a:lnTo>
                <a:lnTo>
                  <a:pt x="2618968" y="408025"/>
                </a:lnTo>
                <a:lnTo>
                  <a:pt x="2618968" y="0"/>
                </a:lnTo>
                <a:close/>
              </a:path>
            </a:pathLst>
          </a:custGeom>
          <a:solidFill>
            <a:srgbClr val="e63338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546" name="bg object 18" descr=""/>
          <p:cNvPicPr/>
          <p:nvPr/>
        </p:nvPicPr>
        <p:blipFill>
          <a:blip r:embed="rId2"/>
          <a:stretch/>
        </p:blipFill>
        <p:spPr>
          <a:xfrm>
            <a:off x="7410960" y="3327840"/>
            <a:ext cx="1731240" cy="1814040"/>
          </a:xfrm>
          <a:prstGeom prst="rect">
            <a:avLst/>
          </a:prstGeom>
          <a:ln>
            <a:noFill/>
          </a:ln>
        </p:spPr>
      </p:pic>
      <p:grpSp>
        <p:nvGrpSpPr>
          <p:cNvPr id="547" name="Group 3"/>
          <p:cNvGrpSpPr/>
          <p:nvPr/>
        </p:nvGrpSpPr>
        <p:grpSpPr>
          <a:xfrm>
            <a:off x="7745040" y="403920"/>
            <a:ext cx="764280" cy="244800"/>
            <a:chOff x="7745040" y="403920"/>
            <a:chExt cx="764280" cy="244800"/>
          </a:xfrm>
        </p:grpSpPr>
        <p:sp>
          <p:nvSpPr>
            <p:cNvPr id="548" name="CustomShape 4"/>
            <p:cNvSpPr/>
            <p:nvPr/>
          </p:nvSpPr>
          <p:spPr>
            <a:xfrm>
              <a:off x="7752240" y="406080"/>
              <a:ext cx="125640" cy="157320"/>
            </a:xfrm>
            <a:custGeom>
              <a:avLst/>
              <a:gdLst/>
              <a:ahLst/>
              <a:rect l="l" t="t" r="r" b="b"/>
              <a:pathLst>
                <a:path w="241934" h="301625">
                  <a:moveTo>
                    <a:pt x="62560" y="149086"/>
                  </a:moveTo>
                  <a:lnTo>
                    <a:pt x="41217" y="183990"/>
                  </a:lnTo>
                  <a:lnTo>
                    <a:pt x="23568" y="219224"/>
                  </a:lnTo>
                  <a:lnTo>
                    <a:pt x="9686" y="254298"/>
                  </a:lnTo>
                  <a:lnTo>
                    <a:pt x="0" y="287505"/>
                  </a:lnTo>
                  <a:lnTo>
                    <a:pt x="3576" y="296093"/>
                  </a:lnTo>
                  <a:lnTo>
                    <a:pt x="9561" y="298229"/>
                  </a:lnTo>
                  <a:lnTo>
                    <a:pt x="16853" y="299989"/>
                  </a:lnTo>
                  <a:lnTo>
                    <a:pt x="24449" y="301038"/>
                  </a:lnTo>
                  <a:lnTo>
                    <a:pt x="32321" y="301385"/>
                  </a:lnTo>
                  <a:lnTo>
                    <a:pt x="53008" y="299261"/>
                  </a:lnTo>
                  <a:lnTo>
                    <a:pt x="74779" y="293006"/>
                  </a:lnTo>
                  <a:lnTo>
                    <a:pt x="97181" y="282793"/>
                  </a:lnTo>
                  <a:lnTo>
                    <a:pt x="119761" y="268797"/>
                  </a:lnTo>
                  <a:lnTo>
                    <a:pt x="113427" y="265901"/>
                  </a:lnTo>
                  <a:lnTo>
                    <a:pt x="107354" y="262488"/>
                  </a:lnTo>
                  <a:lnTo>
                    <a:pt x="79428" y="234256"/>
                  </a:lnTo>
                  <a:lnTo>
                    <a:pt x="62800" y="180956"/>
                  </a:lnTo>
                  <a:lnTo>
                    <a:pt x="62560" y="149086"/>
                  </a:lnTo>
                  <a:close/>
                  <a:moveTo>
                    <a:pt x="226034" y="0"/>
                  </a:moveTo>
                  <a:lnTo>
                    <a:pt x="189318" y="20763"/>
                  </a:lnTo>
                  <a:lnTo>
                    <a:pt x="152487" y="48137"/>
                  </a:lnTo>
                  <a:lnTo>
                    <a:pt x="116750" y="81594"/>
                  </a:lnTo>
                  <a:lnTo>
                    <a:pt x="82956" y="120804"/>
                  </a:lnTo>
                  <a:lnTo>
                    <a:pt x="63932" y="147042"/>
                  </a:lnTo>
                  <a:lnTo>
                    <a:pt x="67348" y="152414"/>
                  </a:lnTo>
                  <a:lnTo>
                    <a:pt x="110217" y="177077"/>
                  </a:lnTo>
                  <a:lnTo>
                    <a:pt x="123507" y="178093"/>
                  </a:lnTo>
                  <a:lnTo>
                    <a:pt x="147475" y="175273"/>
                  </a:lnTo>
                  <a:lnTo>
                    <a:pt x="198768" y="153517"/>
                  </a:lnTo>
                  <a:lnTo>
                    <a:pt x="237027" y="95971"/>
                  </a:lnTo>
                  <a:lnTo>
                    <a:pt x="241586" y="59237"/>
                  </a:lnTo>
                  <a:lnTo>
                    <a:pt x="238124" y="26614"/>
                  </a:lnTo>
                  <a:lnTo>
                    <a:pt x="226539" y="139"/>
                  </a:lnTo>
                  <a:lnTo>
                    <a:pt x="226034" y="0"/>
                  </a:lnTo>
                  <a:close/>
                </a:path>
              </a:pathLst>
            </a:custGeom>
            <a:solidFill>
              <a:srgbClr val="cad6e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49" name="CustomShape 5"/>
            <p:cNvSpPr/>
            <p:nvPr/>
          </p:nvSpPr>
          <p:spPr>
            <a:xfrm>
              <a:off x="7802640" y="445680"/>
              <a:ext cx="148320" cy="178920"/>
            </a:xfrm>
            <a:custGeom>
              <a:avLst/>
              <a:gdLst/>
              <a:ahLst/>
              <a:rect l="l" t="t" r="r" b="b"/>
              <a:pathLst>
                <a:path w="285115" h="342900">
                  <a:moveTo>
                    <a:pt x="242107" y="0"/>
                  </a:moveTo>
                  <a:lnTo>
                    <a:pt x="236312" y="61837"/>
                  </a:lnTo>
                  <a:lnTo>
                    <a:pt x="221074" y="108828"/>
                  </a:lnTo>
                  <a:lnTo>
                    <a:pt x="197557" y="156588"/>
                  </a:lnTo>
                  <a:lnTo>
                    <a:pt x="166020" y="203393"/>
                  </a:lnTo>
                  <a:lnTo>
                    <a:pt x="128854" y="245225"/>
                  </a:lnTo>
                  <a:lnTo>
                    <a:pt x="89304" y="278831"/>
                  </a:lnTo>
                  <a:lnTo>
                    <a:pt x="48908" y="303614"/>
                  </a:lnTo>
                  <a:lnTo>
                    <a:pt x="9206" y="318979"/>
                  </a:lnTo>
                  <a:lnTo>
                    <a:pt x="0" y="320294"/>
                  </a:lnTo>
                  <a:lnTo>
                    <a:pt x="19709" y="329964"/>
                  </a:lnTo>
                  <a:lnTo>
                    <a:pt x="51800" y="339098"/>
                  </a:lnTo>
                  <a:lnTo>
                    <a:pt x="84565" y="342380"/>
                  </a:lnTo>
                  <a:lnTo>
                    <a:pt x="88794" y="342380"/>
                  </a:lnTo>
                  <a:lnTo>
                    <a:pt x="130667" y="337153"/>
                  </a:lnTo>
                  <a:lnTo>
                    <a:pt x="170776" y="322524"/>
                  </a:lnTo>
                  <a:lnTo>
                    <a:pt x="207584" y="298646"/>
                  </a:lnTo>
                  <a:lnTo>
                    <a:pt x="239556" y="265672"/>
                  </a:lnTo>
                  <a:lnTo>
                    <a:pt x="264490" y="224729"/>
                  </a:lnTo>
                  <a:lnTo>
                    <a:pt x="279593" y="180270"/>
                  </a:lnTo>
                  <a:lnTo>
                    <a:pt x="285021" y="134084"/>
                  </a:lnTo>
                  <a:lnTo>
                    <a:pt x="280933" y="87959"/>
                  </a:lnTo>
                  <a:lnTo>
                    <a:pt x="267487" y="43681"/>
                  </a:lnTo>
                  <a:lnTo>
                    <a:pt x="244841" y="3038"/>
                  </a:lnTo>
                  <a:lnTo>
                    <a:pt x="242107" y="0"/>
                  </a:lnTo>
                  <a:close/>
                </a:path>
              </a:pathLst>
            </a:custGeom>
            <a:solidFill>
              <a:srgbClr val="094582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50" name="CustomShape 6"/>
            <p:cNvSpPr/>
            <p:nvPr/>
          </p:nvSpPr>
          <p:spPr>
            <a:xfrm>
              <a:off x="7785360" y="426600"/>
              <a:ext cx="143640" cy="123480"/>
            </a:xfrm>
            <a:custGeom>
              <a:avLst/>
              <a:gdLst/>
              <a:ahLst/>
              <a:rect l="l" t="t" r="r" b="b"/>
              <a:pathLst>
                <a:path w="276225" h="237490">
                  <a:moveTo>
                    <a:pt x="292" y="106486"/>
                  </a:moveTo>
                  <a:lnTo>
                    <a:pt x="143" y="108213"/>
                  </a:lnTo>
                  <a:lnTo>
                    <a:pt x="0" y="110245"/>
                  </a:lnTo>
                  <a:lnTo>
                    <a:pt x="1358" y="108213"/>
                  </a:lnTo>
                  <a:lnTo>
                    <a:pt x="292" y="106486"/>
                  </a:lnTo>
                  <a:close/>
                  <a:moveTo>
                    <a:pt x="240684" y="0"/>
                  </a:moveTo>
                  <a:lnTo>
                    <a:pt x="219257" y="34773"/>
                  </a:lnTo>
                  <a:lnTo>
                    <a:pt x="187158" y="73419"/>
                  </a:lnTo>
                  <a:lnTo>
                    <a:pt x="162128" y="96288"/>
                  </a:lnTo>
                  <a:lnTo>
                    <a:pt x="153848" y="114788"/>
                  </a:lnTo>
                  <a:lnTo>
                    <a:pt x="132549" y="151574"/>
                  </a:lnTo>
                  <a:lnTo>
                    <a:pt x="104812" y="187243"/>
                  </a:lnTo>
                  <a:lnTo>
                    <a:pt x="73450" y="217529"/>
                  </a:lnTo>
                  <a:lnTo>
                    <a:pt x="57200" y="229956"/>
                  </a:lnTo>
                  <a:lnTo>
                    <a:pt x="66088" y="233051"/>
                  </a:lnTo>
                  <a:lnTo>
                    <a:pt x="75391" y="235244"/>
                  </a:lnTo>
                  <a:lnTo>
                    <a:pt x="85073" y="236547"/>
                  </a:lnTo>
                  <a:lnTo>
                    <a:pt x="95097" y="236979"/>
                  </a:lnTo>
                  <a:lnTo>
                    <a:pt x="130591" y="232273"/>
                  </a:lnTo>
                  <a:lnTo>
                    <a:pt x="168187" y="218494"/>
                  </a:lnTo>
                  <a:lnTo>
                    <a:pt x="206566" y="196152"/>
                  </a:lnTo>
                  <a:lnTo>
                    <a:pt x="244411" y="165757"/>
                  </a:lnTo>
                  <a:lnTo>
                    <a:pt x="268731" y="98806"/>
                  </a:lnTo>
                  <a:lnTo>
                    <a:pt x="275888" y="37193"/>
                  </a:lnTo>
                  <a:lnTo>
                    <a:pt x="245775" y="3739"/>
                  </a:lnTo>
                  <a:lnTo>
                    <a:pt x="240684" y="0"/>
                  </a:lnTo>
                  <a:close/>
                </a:path>
              </a:pathLst>
            </a:custGeom>
            <a:solidFill>
              <a:srgbClr val="93a7ca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51" name="CustomShape 7"/>
            <p:cNvSpPr/>
            <p:nvPr/>
          </p:nvSpPr>
          <p:spPr>
            <a:xfrm>
              <a:off x="7785360" y="477360"/>
              <a:ext cx="83880" cy="68760"/>
            </a:xfrm>
            <a:custGeom>
              <a:avLst/>
              <a:gdLst/>
              <a:ahLst/>
              <a:rect l="l" t="t" r="r" b="b"/>
              <a:pathLst>
                <a:path w="162559" h="133984">
                  <a:moveTo>
                    <a:pt x="162128" y="0"/>
                  </a:moveTo>
                  <a:lnTo>
                    <a:pt x="136195" y="18393"/>
                  </a:lnTo>
                  <a:lnTo>
                    <a:pt x="110221" y="31864"/>
                  </a:lnTo>
                  <a:lnTo>
                    <a:pt x="84902" y="40144"/>
                  </a:lnTo>
                  <a:lnTo>
                    <a:pt x="60934" y="42964"/>
                  </a:lnTo>
                  <a:lnTo>
                    <a:pt x="47649" y="41947"/>
                  </a:lnTo>
                  <a:lnTo>
                    <a:pt x="8839" y="22098"/>
                  </a:lnTo>
                  <a:lnTo>
                    <a:pt x="1358" y="11925"/>
                  </a:lnTo>
                  <a:lnTo>
                    <a:pt x="0" y="13957"/>
                  </a:lnTo>
                  <a:lnTo>
                    <a:pt x="5815" y="74474"/>
                  </a:lnTo>
                  <a:lnTo>
                    <a:pt x="33489" y="118960"/>
                  </a:lnTo>
                  <a:lnTo>
                    <a:pt x="57188" y="133667"/>
                  </a:lnTo>
                  <a:lnTo>
                    <a:pt x="73439" y="121241"/>
                  </a:lnTo>
                  <a:lnTo>
                    <a:pt x="104810" y="90955"/>
                  </a:lnTo>
                  <a:lnTo>
                    <a:pt x="132549" y="55278"/>
                  </a:lnTo>
                  <a:lnTo>
                    <a:pt x="153848" y="18492"/>
                  </a:lnTo>
                  <a:lnTo>
                    <a:pt x="162128" y="0"/>
                  </a:lnTo>
                  <a:close/>
                </a:path>
              </a:pathLst>
            </a:custGeom>
            <a:solidFill>
              <a:srgbClr val="779ec8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52" name="CustomShape 8"/>
            <p:cNvSpPr/>
            <p:nvPr/>
          </p:nvSpPr>
          <p:spPr>
            <a:xfrm>
              <a:off x="7914240" y="446400"/>
              <a:ext cx="30240" cy="66240"/>
            </a:xfrm>
            <a:custGeom>
              <a:avLst/>
              <a:gdLst/>
              <a:ahLst/>
              <a:rect l="l" t="t" r="r" b="b"/>
              <a:pathLst>
                <a:path w="60959" h="128905">
                  <a:moveTo>
                    <a:pt x="31477" y="0"/>
                  </a:moveTo>
                  <a:lnTo>
                    <a:pt x="30094" y="29682"/>
                  </a:lnTo>
                  <a:lnTo>
                    <a:pt x="24315" y="61615"/>
                  </a:lnTo>
                  <a:lnTo>
                    <a:pt x="14252" y="94781"/>
                  </a:lnTo>
                  <a:lnTo>
                    <a:pt x="0" y="128566"/>
                  </a:lnTo>
                  <a:lnTo>
                    <a:pt x="11756" y="117254"/>
                  </a:lnTo>
                  <a:lnTo>
                    <a:pt x="45466" y="78845"/>
                  </a:lnTo>
                  <a:lnTo>
                    <a:pt x="60518" y="58176"/>
                  </a:lnTo>
                  <a:lnTo>
                    <a:pt x="55836" y="42757"/>
                  </a:lnTo>
                  <a:lnTo>
                    <a:pt x="55658" y="42293"/>
                  </a:lnTo>
                  <a:lnTo>
                    <a:pt x="33653" y="2802"/>
                  </a:lnTo>
                  <a:lnTo>
                    <a:pt x="32628" y="1279"/>
                  </a:lnTo>
                  <a:lnTo>
                    <a:pt x="31477" y="0"/>
                  </a:lnTo>
                  <a:close/>
                </a:path>
              </a:pathLst>
            </a:custGeom>
            <a:solidFill>
              <a:srgbClr val="094582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53" name="CustomShape 9"/>
            <p:cNvSpPr/>
            <p:nvPr/>
          </p:nvSpPr>
          <p:spPr>
            <a:xfrm>
              <a:off x="7745040" y="404280"/>
              <a:ext cx="91080" cy="114840"/>
            </a:xfrm>
            <a:custGeom>
              <a:avLst/>
              <a:gdLst/>
              <a:ahLst/>
              <a:rect l="l" t="t" r="r" b="b"/>
              <a:pathLst>
                <a:path w="175894" h="220980">
                  <a:moveTo>
                    <a:pt x="175491" y="0"/>
                  </a:moveTo>
                  <a:lnTo>
                    <a:pt x="124203" y="13024"/>
                  </a:lnTo>
                  <a:lnTo>
                    <a:pt x="85692" y="34573"/>
                  </a:lnTo>
                  <a:lnTo>
                    <a:pt x="43265" y="74347"/>
                  </a:lnTo>
                  <a:lnTo>
                    <a:pt x="19370" y="114078"/>
                  </a:lnTo>
                  <a:lnTo>
                    <a:pt x="0" y="180447"/>
                  </a:lnTo>
                  <a:lnTo>
                    <a:pt x="0" y="220538"/>
                  </a:lnTo>
                  <a:lnTo>
                    <a:pt x="9393" y="193143"/>
                  </a:lnTo>
                  <a:lnTo>
                    <a:pt x="24287" y="160569"/>
                  </a:lnTo>
                  <a:lnTo>
                    <a:pt x="65312" y="96433"/>
                  </a:lnTo>
                  <a:lnTo>
                    <a:pt x="91850" y="65419"/>
                  </a:lnTo>
                  <a:lnTo>
                    <a:pt x="119853" y="38611"/>
                  </a:lnTo>
                  <a:lnTo>
                    <a:pt x="148741" y="16235"/>
                  </a:lnTo>
                  <a:lnTo>
                    <a:pt x="175491" y="0"/>
                  </a:lnTo>
                  <a:close/>
                </a:path>
              </a:pathLst>
            </a:custGeom>
            <a:solidFill>
              <a:srgbClr val="e31647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pic>
          <p:nvPicPr>
            <p:cNvPr id="554" name="bg object 25" descr=""/>
            <p:cNvPicPr/>
            <p:nvPr/>
          </p:nvPicPr>
          <p:blipFill>
            <a:blip r:embed="rId3"/>
            <a:stretch/>
          </p:blipFill>
          <p:spPr>
            <a:xfrm>
              <a:off x="8355960" y="537840"/>
              <a:ext cx="149760" cy="45720"/>
            </a:xfrm>
            <a:prstGeom prst="rect">
              <a:avLst/>
            </a:prstGeom>
            <a:ln>
              <a:noFill/>
            </a:ln>
          </p:spPr>
        </p:pic>
        <p:sp>
          <p:nvSpPr>
            <p:cNvPr id="555" name="CustomShape 10"/>
            <p:cNvSpPr/>
            <p:nvPr/>
          </p:nvSpPr>
          <p:spPr>
            <a:xfrm>
              <a:off x="7993440" y="403920"/>
              <a:ext cx="346680" cy="180000"/>
            </a:xfrm>
            <a:custGeom>
              <a:avLst/>
              <a:gdLst/>
              <a:ahLst/>
              <a:rect l="l" t="t" r="r" b="b"/>
              <a:pathLst>
                <a:path w="661034" h="344805">
                  <a:moveTo>
                    <a:pt x="46253" y="0"/>
                  </a:moveTo>
                  <a:lnTo>
                    <a:pt x="0" y="0"/>
                  </a:lnTo>
                  <a:lnTo>
                    <a:pt x="0" y="344766"/>
                  </a:lnTo>
                  <a:lnTo>
                    <a:pt x="46253" y="344766"/>
                  </a:lnTo>
                  <a:lnTo>
                    <a:pt x="46253" y="0"/>
                  </a:lnTo>
                  <a:close/>
                  <a:moveTo>
                    <a:pt x="415353" y="172516"/>
                  </a:moveTo>
                  <a:lnTo>
                    <a:pt x="409689" y="126009"/>
                  </a:lnTo>
                  <a:lnTo>
                    <a:pt x="392684" y="83197"/>
                  </a:lnTo>
                  <a:lnTo>
                    <a:pt x="367474" y="48818"/>
                  </a:lnTo>
                  <a:lnTo>
                    <a:pt x="367474" y="169811"/>
                  </a:lnTo>
                  <a:lnTo>
                    <a:pt x="365328" y="196850"/>
                  </a:lnTo>
                  <a:lnTo>
                    <a:pt x="348221" y="243611"/>
                  </a:lnTo>
                  <a:lnTo>
                    <a:pt x="322059" y="273812"/>
                  </a:lnTo>
                  <a:lnTo>
                    <a:pt x="286943" y="292608"/>
                  </a:lnTo>
                  <a:lnTo>
                    <a:pt x="240233" y="300050"/>
                  </a:lnTo>
                  <a:lnTo>
                    <a:pt x="223862" y="300367"/>
                  </a:lnTo>
                  <a:lnTo>
                    <a:pt x="164655" y="300367"/>
                  </a:lnTo>
                  <a:lnTo>
                    <a:pt x="164655" y="43954"/>
                  </a:lnTo>
                  <a:lnTo>
                    <a:pt x="222478" y="43954"/>
                  </a:lnTo>
                  <a:lnTo>
                    <a:pt x="262140" y="45478"/>
                  </a:lnTo>
                  <a:lnTo>
                    <a:pt x="302602" y="57772"/>
                  </a:lnTo>
                  <a:lnTo>
                    <a:pt x="347700" y="98031"/>
                  </a:lnTo>
                  <a:lnTo>
                    <a:pt x="365277" y="143319"/>
                  </a:lnTo>
                  <a:lnTo>
                    <a:pt x="367474" y="169811"/>
                  </a:lnTo>
                  <a:lnTo>
                    <a:pt x="367474" y="48818"/>
                  </a:lnTo>
                  <a:lnTo>
                    <a:pt x="366090" y="47180"/>
                  </a:lnTo>
                  <a:lnTo>
                    <a:pt x="362407" y="43954"/>
                  </a:lnTo>
                  <a:lnTo>
                    <a:pt x="349846" y="32918"/>
                  </a:lnTo>
                  <a:lnTo>
                    <a:pt x="310718" y="11887"/>
                  </a:lnTo>
                  <a:lnTo>
                    <a:pt x="258559" y="1333"/>
                  </a:lnTo>
                  <a:lnTo>
                    <a:pt x="227330" y="12"/>
                  </a:lnTo>
                  <a:lnTo>
                    <a:pt x="118402" y="12"/>
                  </a:lnTo>
                  <a:lnTo>
                    <a:pt x="118402" y="344297"/>
                  </a:lnTo>
                  <a:lnTo>
                    <a:pt x="220624" y="344297"/>
                  </a:lnTo>
                  <a:lnTo>
                    <a:pt x="269532" y="342836"/>
                  </a:lnTo>
                  <a:lnTo>
                    <a:pt x="312432" y="331457"/>
                  </a:lnTo>
                  <a:lnTo>
                    <a:pt x="354977" y="305777"/>
                  </a:lnTo>
                  <a:lnTo>
                    <a:pt x="360705" y="300367"/>
                  </a:lnTo>
                  <a:lnTo>
                    <a:pt x="367245" y="294195"/>
                  </a:lnTo>
                  <a:lnTo>
                    <a:pt x="395947" y="253987"/>
                  </a:lnTo>
                  <a:lnTo>
                    <a:pt x="412229" y="206336"/>
                  </a:lnTo>
                  <a:lnTo>
                    <a:pt x="414566" y="189623"/>
                  </a:lnTo>
                  <a:lnTo>
                    <a:pt x="415353" y="172516"/>
                  </a:lnTo>
                  <a:close/>
                  <a:moveTo>
                    <a:pt x="660717" y="299732"/>
                  </a:moveTo>
                  <a:lnTo>
                    <a:pt x="519417" y="299732"/>
                  </a:lnTo>
                  <a:lnTo>
                    <a:pt x="519417" y="193052"/>
                  </a:lnTo>
                  <a:lnTo>
                    <a:pt x="651700" y="193052"/>
                  </a:lnTo>
                  <a:lnTo>
                    <a:pt x="651700" y="148602"/>
                  </a:lnTo>
                  <a:lnTo>
                    <a:pt x="519417" y="148602"/>
                  </a:lnTo>
                  <a:lnTo>
                    <a:pt x="519417" y="44462"/>
                  </a:lnTo>
                  <a:lnTo>
                    <a:pt x="656323" y="44462"/>
                  </a:lnTo>
                  <a:lnTo>
                    <a:pt x="656323" y="12"/>
                  </a:lnTo>
                  <a:lnTo>
                    <a:pt x="473163" y="12"/>
                  </a:lnTo>
                  <a:lnTo>
                    <a:pt x="473163" y="44462"/>
                  </a:lnTo>
                  <a:lnTo>
                    <a:pt x="473163" y="148602"/>
                  </a:lnTo>
                  <a:lnTo>
                    <a:pt x="473163" y="193052"/>
                  </a:lnTo>
                  <a:lnTo>
                    <a:pt x="473163" y="299732"/>
                  </a:lnTo>
                  <a:lnTo>
                    <a:pt x="473163" y="344182"/>
                  </a:lnTo>
                  <a:lnTo>
                    <a:pt x="660717" y="344182"/>
                  </a:lnTo>
                  <a:lnTo>
                    <a:pt x="660717" y="299732"/>
                  </a:lnTo>
                  <a:close/>
                </a:path>
              </a:pathLst>
            </a:custGeom>
            <a:solidFill>
              <a:srgbClr val="094582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pic>
          <p:nvPicPr>
            <p:cNvPr id="556" name="bg object 27" descr=""/>
            <p:cNvPicPr/>
            <p:nvPr/>
          </p:nvPicPr>
          <p:blipFill>
            <a:blip r:embed="rId4"/>
            <a:stretch/>
          </p:blipFill>
          <p:spPr>
            <a:xfrm>
              <a:off x="7995240" y="615600"/>
              <a:ext cx="514080" cy="33120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557" name="Group 11"/>
          <p:cNvGrpSpPr/>
          <p:nvPr/>
        </p:nvGrpSpPr>
        <p:grpSpPr>
          <a:xfrm>
            <a:off x="515520" y="300960"/>
            <a:ext cx="481320" cy="468360"/>
            <a:chOff x="515520" y="300960"/>
            <a:chExt cx="481320" cy="468360"/>
          </a:xfrm>
        </p:grpSpPr>
        <p:pic>
          <p:nvPicPr>
            <p:cNvPr id="558" name="bg object 28" descr=""/>
            <p:cNvPicPr/>
            <p:nvPr/>
          </p:nvPicPr>
          <p:blipFill>
            <a:blip r:embed="rId5"/>
            <a:stretch/>
          </p:blipFill>
          <p:spPr>
            <a:xfrm>
              <a:off x="734760" y="717480"/>
              <a:ext cx="233640" cy="2124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59" name="bg object 29" descr=""/>
            <p:cNvPicPr/>
            <p:nvPr/>
          </p:nvPicPr>
          <p:blipFill>
            <a:blip r:embed="rId6"/>
            <a:stretch/>
          </p:blipFill>
          <p:spPr>
            <a:xfrm>
              <a:off x="515520" y="300960"/>
              <a:ext cx="481320" cy="468360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560" name="PlaceHolder 12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en-US" sz="4400" spc="-1" strike="noStrike">
                <a:latin typeface="Arial"/>
              </a:rPr>
              <a:t>Click to edit the title text format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561" name="PlaceHolder 13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Click to edit the outline text format</a:t>
            </a:r>
            <a:endParaRPr b="0" lang="en-US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latin typeface="Arial"/>
              </a:rPr>
              <a:t>Second Outline Level</a:t>
            </a:r>
            <a:endParaRPr b="0" lang="en-US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Third Outline Level</a:t>
            </a:r>
            <a:endParaRPr b="0" lang="en-US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latin typeface="Arial"/>
              </a:rPr>
              <a:t>Fourth Outline Level</a:t>
            </a:r>
            <a:endParaRPr b="0" lang="en-US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Fifth Outline Level</a:t>
            </a:r>
            <a:endParaRPr b="0" lang="en-US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Sixth Outline Level</a:t>
            </a:r>
            <a:endParaRPr b="0" lang="en-US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Seventh Outline Level</a:t>
            </a:r>
            <a:endParaRPr b="0" lang="en-US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79" r:id="rId7"/>
    <p:sldLayoutId id="2147483780" r:id="rId8"/>
    <p:sldLayoutId id="2147483781" r:id="rId9"/>
    <p:sldLayoutId id="2147483782" r:id="rId10"/>
    <p:sldLayoutId id="2147483783" r:id="rId11"/>
    <p:sldLayoutId id="2147483784" r:id="rId12"/>
    <p:sldLayoutId id="2147483785" r:id="rId13"/>
    <p:sldLayoutId id="2147483786" r:id="rId14"/>
    <p:sldLayoutId id="2147483787" r:id="rId15"/>
    <p:sldLayoutId id="2147483788" r:id="rId16"/>
    <p:sldLayoutId id="2147483789" r:id="rId17"/>
    <p:sldLayoutId id="2147483790" r:id="rId18"/>
  </p:sldLayoutIdLst>
</p:sldMaster>
</file>

<file path=ppt/slideMasters/slideMaster1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CustomShape 1"/>
          <p:cNvSpPr/>
          <p:nvPr/>
        </p:nvSpPr>
        <p:spPr>
          <a:xfrm>
            <a:off x="3492720" y="0"/>
            <a:ext cx="1127880" cy="213480"/>
          </a:xfrm>
          <a:custGeom>
            <a:avLst/>
            <a:gdLst/>
            <a:ahLst/>
            <a:rect l="l" t="t" r="r" b="b"/>
            <a:pathLst>
              <a:path w="2143125" h="408305">
                <a:moveTo>
                  <a:pt x="2142807" y="0"/>
                </a:moveTo>
                <a:lnTo>
                  <a:pt x="0" y="0"/>
                </a:lnTo>
                <a:lnTo>
                  <a:pt x="0" y="408025"/>
                </a:lnTo>
                <a:lnTo>
                  <a:pt x="2142807" y="408025"/>
                </a:lnTo>
                <a:lnTo>
                  <a:pt x="2142807" y="0"/>
                </a:lnTo>
                <a:close/>
              </a:path>
            </a:pathLst>
          </a:custGeom>
          <a:solidFill>
            <a:srgbClr val="0062ae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599" name="CustomShape 2"/>
          <p:cNvSpPr/>
          <p:nvPr/>
        </p:nvSpPr>
        <p:spPr>
          <a:xfrm>
            <a:off x="4622400" y="0"/>
            <a:ext cx="1378800" cy="213480"/>
          </a:xfrm>
          <a:custGeom>
            <a:avLst/>
            <a:gdLst/>
            <a:ahLst/>
            <a:rect l="l" t="t" r="r" b="b"/>
            <a:pathLst>
              <a:path w="2619375" h="408305">
                <a:moveTo>
                  <a:pt x="2618968" y="0"/>
                </a:moveTo>
                <a:lnTo>
                  <a:pt x="0" y="0"/>
                </a:lnTo>
                <a:lnTo>
                  <a:pt x="0" y="408025"/>
                </a:lnTo>
                <a:lnTo>
                  <a:pt x="2618968" y="408025"/>
                </a:lnTo>
                <a:lnTo>
                  <a:pt x="2618968" y="0"/>
                </a:lnTo>
                <a:close/>
              </a:path>
            </a:pathLst>
          </a:custGeom>
          <a:solidFill>
            <a:srgbClr val="e63338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600" name="bg object 18" descr=""/>
          <p:cNvPicPr/>
          <p:nvPr/>
        </p:nvPicPr>
        <p:blipFill>
          <a:blip r:embed="rId2"/>
          <a:stretch/>
        </p:blipFill>
        <p:spPr>
          <a:xfrm>
            <a:off x="7410960" y="3327840"/>
            <a:ext cx="1731240" cy="1814040"/>
          </a:xfrm>
          <a:prstGeom prst="rect">
            <a:avLst/>
          </a:prstGeom>
          <a:ln>
            <a:noFill/>
          </a:ln>
        </p:spPr>
      </p:pic>
      <p:grpSp>
        <p:nvGrpSpPr>
          <p:cNvPr id="601" name="Group 3"/>
          <p:cNvGrpSpPr/>
          <p:nvPr/>
        </p:nvGrpSpPr>
        <p:grpSpPr>
          <a:xfrm>
            <a:off x="7745040" y="403920"/>
            <a:ext cx="764280" cy="244800"/>
            <a:chOff x="7745040" y="403920"/>
            <a:chExt cx="764280" cy="244800"/>
          </a:xfrm>
        </p:grpSpPr>
        <p:sp>
          <p:nvSpPr>
            <p:cNvPr id="602" name="CustomShape 4"/>
            <p:cNvSpPr/>
            <p:nvPr/>
          </p:nvSpPr>
          <p:spPr>
            <a:xfrm>
              <a:off x="7752240" y="406080"/>
              <a:ext cx="125640" cy="157320"/>
            </a:xfrm>
            <a:custGeom>
              <a:avLst/>
              <a:gdLst/>
              <a:ahLst/>
              <a:rect l="l" t="t" r="r" b="b"/>
              <a:pathLst>
                <a:path w="241934" h="301625">
                  <a:moveTo>
                    <a:pt x="62560" y="149086"/>
                  </a:moveTo>
                  <a:lnTo>
                    <a:pt x="41217" y="183990"/>
                  </a:lnTo>
                  <a:lnTo>
                    <a:pt x="23568" y="219224"/>
                  </a:lnTo>
                  <a:lnTo>
                    <a:pt x="9686" y="254298"/>
                  </a:lnTo>
                  <a:lnTo>
                    <a:pt x="0" y="287505"/>
                  </a:lnTo>
                  <a:lnTo>
                    <a:pt x="3576" y="296093"/>
                  </a:lnTo>
                  <a:lnTo>
                    <a:pt x="9561" y="298229"/>
                  </a:lnTo>
                  <a:lnTo>
                    <a:pt x="16853" y="299989"/>
                  </a:lnTo>
                  <a:lnTo>
                    <a:pt x="24449" y="301038"/>
                  </a:lnTo>
                  <a:lnTo>
                    <a:pt x="32321" y="301385"/>
                  </a:lnTo>
                  <a:lnTo>
                    <a:pt x="53008" y="299261"/>
                  </a:lnTo>
                  <a:lnTo>
                    <a:pt x="74779" y="293006"/>
                  </a:lnTo>
                  <a:lnTo>
                    <a:pt x="97181" y="282793"/>
                  </a:lnTo>
                  <a:lnTo>
                    <a:pt x="119761" y="268797"/>
                  </a:lnTo>
                  <a:lnTo>
                    <a:pt x="113427" y="265901"/>
                  </a:lnTo>
                  <a:lnTo>
                    <a:pt x="107354" y="262488"/>
                  </a:lnTo>
                  <a:lnTo>
                    <a:pt x="79428" y="234256"/>
                  </a:lnTo>
                  <a:lnTo>
                    <a:pt x="62800" y="180956"/>
                  </a:lnTo>
                  <a:lnTo>
                    <a:pt x="62560" y="149086"/>
                  </a:lnTo>
                  <a:close/>
                  <a:moveTo>
                    <a:pt x="226034" y="0"/>
                  </a:moveTo>
                  <a:lnTo>
                    <a:pt x="189318" y="20763"/>
                  </a:lnTo>
                  <a:lnTo>
                    <a:pt x="152487" y="48137"/>
                  </a:lnTo>
                  <a:lnTo>
                    <a:pt x="116750" y="81594"/>
                  </a:lnTo>
                  <a:lnTo>
                    <a:pt x="82956" y="120804"/>
                  </a:lnTo>
                  <a:lnTo>
                    <a:pt x="63932" y="147042"/>
                  </a:lnTo>
                  <a:lnTo>
                    <a:pt x="67348" y="152414"/>
                  </a:lnTo>
                  <a:lnTo>
                    <a:pt x="110217" y="177077"/>
                  </a:lnTo>
                  <a:lnTo>
                    <a:pt x="123507" y="178093"/>
                  </a:lnTo>
                  <a:lnTo>
                    <a:pt x="147475" y="175273"/>
                  </a:lnTo>
                  <a:lnTo>
                    <a:pt x="198768" y="153517"/>
                  </a:lnTo>
                  <a:lnTo>
                    <a:pt x="237027" y="95971"/>
                  </a:lnTo>
                  <a:lnTo>
                    <a:pt x="241586" y="59237"/>
                  </a:lnTo>
                  <a:lnTo>
                    <a:pt x="238124" y="26614"/>
                  </a:lnTo>
                  <a:lnTo>
                    <a:pt x="226539" y="139"/>
                  </a:lnTo>
                  <a:lnTo>
                    <a:pt x="226034" y="0"/>
                  </a:lnTo>
                  <a:close/>
                </a:path>
              </a:pathLst>
            </a:custGeom>
            <a:solidFill>
              <a:srgbClr val="cad6e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03" name="CustomShape 5"/>
            <p:cNvSpPr/>
            <p:nvPr/>
          </p:nvSpPr>
          <p:spPr>
            <a:xfrm>
              <a:off x="7802640" y="445680"/>
              <a:ext cx="148320" cy="178920"/>
            </a:xfrm>
            <a:custGeom>
              <a:avLst/>
              <a:gdLst/>
              <a:ahLst/>
              <a:rect l="l" t="t" r="r" b="b"/>
              <a:pathLst>
                <a:path w="285115" h="342900">
                  <a:moveTo>
                    <a:pt x="242107" y="0"/>
                  </a:moveTo>
                  <a:lnTo>
                    <a:pt x="236312" y="61837"/>
                  </a:lnTo>
                  <a:lnTo>
                    <a:pt x="221074" y="108828"/>
                  </a:lnTo>
                  <a:lnTo>
                    <a:pt x="197557" y="156588"/>
                  </a:lnTo>
                  <a:lnTo>
                    <a:pt x="166020" y="203393"/>
                  </a:lnTo>
                  <a:lnTo>
                    <a:pt x="128854" y="245225"/>
                  </a:lnTo>
                  <a:lnTo>
                    <a:pt x="89304" y="278831"/>
                  </a:lnTo>
                  <a:lnTo>
                    <a:pt x="48908" y="303614"/>
                  </a:lnTo>
                  <a:lnTo>
                    <a:pt x="9206" y="318979"/>
                  </a:lnTo>
                  <a:lnTo>
                    <a:pt x="0" y="320294"/>
                  </a:lnTo>
                  <a:lnTo>
                    <a:pt x="19709" y="329964"/>
                  </a:lnTo>
                  <a:lnTo>
                    <a:pt x="51800" y="339098"/>
                  </a:lnTo>
                  <a:lnTo>
                    <a:pt x="84565" y="342380"/>
                  </a:lnTo>
                  <a:lnTo>
                    <a:pt x="88794" y="342380"/>
                  </a:lnTo>
                  <a:lnTo>
                    <a:pt x="130667" y="337153"/>
                  </a:lnTo>
                  <a:lnTo>
                    <a:pt x="170776" y="322524"/>
                  </a:lnTo>
                  <a:lnTo>
                    <a:pt x="207584" y="298646"/>
                  </a:lnTo>
                  <a:lnTo>
                    <a:pt x="239556" y="265672"/>
                  </a:lnTo>
                  <a:lnTo>
                    <a:pt x="264490" y="224729"/>
                  </a:lnTo>
                  <a:lnTo>
                    <a:pt x="279593" y="180270"/>
                  </a:lnTo>
                  <a:lnTo>
                    <a:pt x="285021" y="134084"/>
                  </a:lnTo>
                  <a:lnTo>
                    <a:pt x="280933" y="87959"/>
                  </a:lnTo>
                  <a:lnTo>
                    <a:pt x="267487" y="43681"/>
                  </a:lnTo>
                  <a:lnTo>
                    <a:pt x="244841" y="3038"/>
                  </a:lnTo>
                  <a:lnTo>
                    <a:pt x="242107" y="0"/>
                  </a:lnTo>
                  <a:close/>
                </a:path>
              </a:pathLst>
            </a:custGeom>
            <a:solidFill>
              <a:srgbClr val="094582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04" name="CustomShape 6"/>
            <p:cNvSpPr/>
            <p:nvPr/>
          </p:nvSpPr>
          <p:spPr>
            <a:xfrm>
              <a:off x="7785360" y="426600"/>
              <a:ext cx="143640" cy="123480"/>
            </a:xfrm>
            <a:custGeom>
              <a:avLst/>
              <a:gdLst/>
              <a:ahLst/>
              <a:rect l="l" t="t" r="r" b="b"/>
              <a:pathLst>
                <a:path w="276225" h="237490">
                  <a:moveTo>
                    <a:pt x="292" y="106486"/>
                  </a:moveTo>
                  <a:lnTo>
                    <a:pt x="143" y="108213"/>
                  </a:lnTo>
                  <a:lnTo>
                    <a:pt x="0" y="110245"/>
                  </a:lnTo>
                  <a:lnTo>
                    <a:pt x="1358" y="108213"/>
                  </a:lnTo>
                  <a:lnTo>
                    <a:pt x="292" y="106486"/>
                  </a:lnTo>
                  <a:close/>
                  <a:moveTo>
                    <a:pt x="240684" y="0"/>
                  </a:moveTo>
                  <a:lnTo>
                    <a:pt x="219257" y="34773"/>
                  </a:lnTo>
                  <a:lnTo>
                    <a:pt x="187158" y="73419"/>
                  </a:lnTo>
                  <a:lnTo>
                    <a:pt x="162128" y="96288"/>
                  </a:lnTo>
                  <a:lnTo>
                    <a:pt x="153848" y="114788"/>
                  </a:lnTo>
                  <a:lnTo>
                    <a:pt x="132549" y="151574"/>
                  </a:lnTo>
                  <a:lnTo>
                    <a:pt x="104812" y="187243"/>
                  </a:lnTo>
                  <a:lnTo>
                    <a:pt x="73450" y="217529"/>
                  </a:lnTo>
                  <a:lnTo>
                    <a:pt x="57200" y="229956"/>
                  </a:lnTo>
                  <a:lnTo>
                    <a:pt x="66088" y="233051"/>
                  </a:lnTo>
                  <a:lnTo>
                    <a:pt x="75391" y="235244"/>
                  </a:lnTo>
                  <a:lnTo>
                    <a:pt x="85073" y="236547"/>
                  </a:lnTo>
                  <a:lnTo>
                    <a:pt x="95097" y="236979"/>
                  </a:lnTo>
                  <a:lnTo>
                    <a:pt x="130591" y="232273"/>
                  </a:lnTo>
                  <a:lnTo>
                    <a:pt x="168187" y="218494"/>
                  </a:lnTo>
                  <a:lnTo>
                    <a:pt x="206566" y="196152"/>
                  </a:lnTo>
                  <a:lnTo>
                    <a:pt x="244411" y="165757"/>
                  </a:lnTo>
                  <a:lnTo>
                    <a:pt x="268731" y="98806"/>
                  </a:lnTo>
                  <a:lnTo>
                    <a:pt x="275888" y="37193"/>
                  </a:lnTo>
                  <a:lnTo>
                    <a:pt x="245775" y="3739"/>
                  </a:lnTo>
                  <a:lnTo>
                    <a:pt x="240684" y="0"/>
                  </a:lnTo>
                  <a:close/>
                </a:path>
              </a:pathLst>
            </a:custGeom>
            <a:solidFill>
              <a:srgbClr val="93a7ca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05" name="CustomShape 7"/>
            <p:cNvSpPr/>
            <p:nvPr/>
          </p:nvSpPr>
          <p:spPr>
            <a:xfrm>
              <a:off x="7785360" y="477360"/>
              <a:ext cx="83880" cy="68760"/>
            </a:xfrm>
            <a:custGeom>
              <a:avLst/>
              <a:gdLst/>
              <a:ahLst/>
              <a:rect l="l" t="t" r="r" b="b"/>
              <a:pathLst>
                <a:path w="162559" h="133984">
                  <a:moveTo>
                    <a:pt x="162128" y="0"/>
                  </a:moveTo>
                  <a:lnTo>
                    <a:pt x="136195" y="18393"/>
                  </a:lnTo>
                  <a:lnTo>
                    <a:pt x="110221" y="31864"/>
                  </a:lnTo>
                  <a:lnTo>
                    <a:pt x="84902" y="40144"/>
                  </a:lnTo>
                  <a:lnTo>
                    <a:pt x="60934" y="42964"/>
                  </a:lnTo>
                  <a:lnTo>
                    <a:pt x="47649" y="41947"/>
                  </a:lnTo>
                  <a:lnTo>
                    <a:pt x="8839" y="22098"/>
                  </a:lnTo>
                  <a:lnTo>
                    <a:pt x="1358" y="11925"/>
                  </a:lnTo>
                  <a:lnTo>
                    <a:pt x="0" y="13957"/>
                  </a:lnTo>
                  <a:lnTo>
                    <a:pt x="5815" y="74474"/>
                  </a:lnTo>
                  <a:lnTo>
                    <a:pt x="33489" y="118960"/>
                  </a:lnTo>
                  <a:lnTo>
                    <a:pt x="57188" y="133667"/>
                  </a:lnTo>
                  <a:lnTo>
                    <a:pt x="73439" y="121241"/>
                  </a:lnTo>
                  <a:lnTo>
                    <a:pt x="104810" y="90955"/>
                  </a:lnTo>
                  <a:lnTo>
                    <a:pt x="132549" y="55278"/>
                  </a:lnTo>
                  <a:lnTo>
                    <a:pt x="153848" y="18492"/>
                  </a:lnTo>
                  <a:lnTo>
                    <a:pt x="162128" y="0"/>
                  </a:lnTo>
                  <a:close/>
                </a:path>
              </a:pathLst>
            </a:custGeom>
            <a:solidFill>
              <a:srgbClr val="779ec8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06" name="CustomShape 8"/>
            <p:cNvSpPr/>
            <p:nvPr/>
          </p:nvSpPr>
          <p:spPr>
            <a:xfrm>
              <a:off x="7914240" y="446400"/>
              <a:ext cx="30240" cy="66240"/>
            </a:xfrm>
            <a:custGeom>
              <a:avLst/>
              <a:gdLst/>
              <a:ahLst/>
              <a:rect l="l" t="t" r="r" b="b"/>
              <a:pathLst>
                <a:path w="60959" h="128905">
                  <a:moveTo>
                    <a:pt x="31477" y="0"/>
                  </a:moveTo>
                  <a:lnTo>
                    <a:pt x="30094" y="29682"/>
                  </a:lnTo>
                  <a:lnTo>
                    <a:pt x="24315" y="61615"/>
                  </a:lnTo>
                  <a:lnTo>
                    <a:pt x="14252" y="94781"/>
                  </a:lnTo>
                  <a:lnTo>
                    <a:pt x="0" y="128566"/>
                  </a:lnTo>
                  <a:lnTo>
                    <a:pt x="11756" y="117254"/>
                  </a:lnTo>
                  <a:lnTo>
                    <a:pt x="45466" y="78845"/>
                  </a:lnTo>
                  <a:lnTo>
                    <a:pt x="60518" y="58176"/>
                  </a:lnTo>
                  <a:lnTo>
                    <a:pt x="55836" y="42757"/>
                  </a:lnTo>
                  <a:lnTo>
                    <a:pt x="55658" y="42293"/>
                  </a:lnTo>
                  <a:lnTo>
                    <a:pt x="33653" y="2802"/>
                  </a:lnTo>
                  <a:lnTo>
                    <a:pt x="32628" y="1279"/>
                  </a:lnTo>
                  <a:lnTo>
                    <a:pt x="31477" y="0"/>
                  </a:lnTo>
                  <a:close/>
                </a:path>
              </a:pathLst>
            </a:custGeom>
            <a:solidFill>
              <a:srgbClr val="094582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07" name="CustomShape 9"/>
            <p:cNvSpPr/>
            <p:nvPr/>
          </p:nvSpPr>
          <p:spPr>
            <a:xfrm>
              <a:off x="7745040" y="404280"/>
              <a:ext cx="91080" cy="114840"/>
            </a:xfrm>
            <a:custGeom>
              <a:avLst/>
              <a:gdLst/>
              <a:ahLst/>
              <a:rect l="l" t="t" r="r" b="b"/>
              <a:pathLst>
                <a:path w="175894" h="220980">
                  <a:moveTo>
                    <a:pt x="175491" y="0"/>
                  </a:moveTo>
                  <a:lnTo>
                    <a:pt x="124203" y="13024"/>
                  </a:lnTo>
                  <a:lnTo>
                    <a:pt x="85692" y="34573"/>
                  </a:lnTo>
                  <a:lnTo>
                    <a:pt x="43265" y="74347"/>
                  </a:lnTo>
                  <a:lnTo>
                    <a:pt x="19370" y="114078"/>
                  </a:lnTo>
                  <a:lnTo>
                    <a:pt x="0" y="180447"/>
                  </a:lnTo>
                  <a:lnTo>
                    <a:pt x="0" y="220538"/>
                  </a:lnTo>
                  <a:lnTo>
                    <a:pt x="9393" y="193143"/>
                  </a:lnTo>
                  <a:lnTo>
                    <a:pt x="24287" y="160569"/>
                  </a:lnTo>
                  <a:lnTo>
                    <a:pt x="65312" y="96433"/>
                  </a:lnTo>
                  <a:lnTo>
                    <a:pt x="91850" y="65419"/>
                  </a:lnTo>
                  <a:lnTo>
                    <a:pt x="119853" y="38611"/>
                  </a:lnTo>
                  <a:lnTo>
                    <a:pt x="148741" y="16235"/>
                  </a:lnTo>
                  <a:lnTo>
                    <a:pt x="175491" y="0"/>
                  </a:lnTo>
                  <a:close/>
                </a:path>
              </a:pathLst>
            </a:custGeom>
            <a:solidFill>
              <a:srgbClr val="e31647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pic>
          <p:nvPicPr>
            <p:cNvPr id="608" name="bg object 25" descr=""/>
            <p:cNvPicPr/>
            <p:nvPr/>
          </p:nvPicPr>
          <p:blipFill>
            <a:blip r:embed="rId3"/>
            <a:stretch/>
          </p:blipFill>
          <p:spPr>
            <a:xfrm>
              <a:off x="8355960" y="537840"/>
              <a:ext cx="149760" cy="45720"/>
            </a:xfrm>
            <a:prstGeom prst="rect">
              <a:avLst/>
            </a:prstGeom>
            <a:ln>
              <a:noFill/>
            </a:ln>
          </p:spPr>
        </p:pic>
        <p:sp>
          <p:nvSpPr>
            <p:cNvPr id="609" name="CustomShape 10"/>
            <p:cNvSpPr/>
            <p:nvPr/>
          </p:nvSpPr>
          <p:spPr>
            <a:xfrm>
              <a:off x="7993440" y="403920"/>
              <a:ext cx="346680" cy="180000"/>
            </a:xfrm>
            <a:custGeom>
              <a:avLst/>
              <a:gdLst/>
              <a:ahLst/>
              <a:rect l="l" t="t" r="r" b="b"/>
              <a:pathLst>
                <a:path w="661034" h="344805">
                  <a:moveTo>
                    <a:pt x="46253" y="0"/>
                  </a:moveTo>
                  <a:lnTo>
                    <a:pt x="0" y="0"/>
                  </a:lnTo>
                  <a:lnTo>
                    <a:pt x="0" y="344766"/>
                  </a:lnTo>
                  <a:lnTo>
                    <a:pt x="46253" y="344766"/>
                  </a:lnTo>
                  <a:lnTo>
                    <a:pt x="46253" y="0"/>
                  </a:lnTo>
                  <a:close/>
                  <a:moveTo>
                    <a:pt x="415353" y="172516"/>
                  </a:moveTo>
                  <a:lnTo>
                    <a:pt x="409689" y="126009"/>
                  </a:lnTo>
                  <a:lnTo>
                    <a:pt x="392684" y="83197"/>
                  </a:lnTo>
                  <a:lnTo>
                    <a:pt x="367474" y="48818"/>
                  </a:lnTo>
                  <a:lnTo>
                    <a:pt x="367474" y="169811"/>
                  </a:lnTo>
                  <a:lnTo>
                    <a:pt x="365328" y="196850"/>
                  </a:lnTo>
                  <a:lnTo>
                    <a:pt x="348221" y="243611"/>
                  </a:lnTo>
                  <a:lnTo>
                    <a:pt x="322059" y="273812"/>
                  </a:lnTo>
                  <a:lnTo>
                    <a:pt x="286943" y="292608"/>
                  </a:lnTo>
                  <a:lnTo>
                    <a:pt x="240233" y="300050"/>
                  </a:lnTo>
                  <a:lnTo>
                    <a:pt x="223862" y="300367"/>
                  </a:lnTo>
                  <a:lnTo>
                    <a:pt x="164655" y="300367"/>
                  </a:lnTo>
                  <a:lnTo>
                    <a:pt x="164655" y="43954"/>
                  </a:lnTo>
                  <a:lnTo>
                    <a:pt x="222478" y="43954"/>
                  </a:lnTo>
                  <a:lnTo>
                    <a:pt x="262140" y="45478"/>
                  </a:lnTo>
                  <a:lnTo>
                    <a:pt x="302602" y="57772"/>
                  </a:lnTo>
                  <a:lnTo>
                    <a:pt x="347700" y="98031"/>
                  </a:lnTo>
                  <a:lnTo>
                    <a:pt x="365277" y="143319"/>
                  </a:lnTo>
                  <a:lnTo>
                    <a:pt x="367474" y="169811"/>
                  </a:lnTo>
                  <a:lnTo>
                    <a:pt x="367474" y="48818"/>
                  </a:lnTo>
                  <a:lnTo>
                    <a:pt x="366090" y="47180"/>
                  </a:lnTo>
                  <a:lnTo>
                    <a:pt x="362407" y="43954"/>
                  </a:lnTo>
                  <a:lnTo>
                    <a:pt x="349846" y="32918"/>
                  </a:lnTo>
                  <a:lnTo>
                    <a:pt x="310718" y="11887"/>
                  </a:lnTo>
                  <a:lnTo>
                    <a:pt x="258559" y="1333"/>
                  </a:lnTo>
                  <a:lnTo>
                    <a:pt x="227330" y="12"/>
                  </a:lnTo>
                  <a:lnTo>
                    <a:pt x="118402" y="12"/>
                  </a:lnTo>
                  <a:lnTo>
                    <a:pt x="118402" y="344297"/>
                  </a:lnTo>
                  <a:lnTo>
                    <a:pt x="220624" y="344297"/>
                  </a:lnTo>
                  <a:lnTo>
                    <a:pt x="269532" y="342836"/>
                  </a:lnTo>
                  <a:lnTo>
                    <a:pt x="312432" y="331457"/>
                  </a:lnTo>
                  <a:lnTo>
                    <a:pt x="354977" y="305777"/>
                  </a:lnTo>
                  <a:lnTo>
                    <a:pt x="360705" y="300367"/>
                  </a:lnTo>
                  <a:lnTo>
                    <a:pt x="367245" y="294195"/>
                  </a:lnTo>
                  <a:lnTo>
                    <a:pt x="395947" y="253987"/>
                  </a:lnTo>
                  <a:lnTo>
                    <a:pt x="412229" y="206336"/>
                  </a:lnTo>
                  <a:lnTo>
                    <a:pt x="414566" y="189623"/>
                  </a:lnTo>
                  <a:lnTo>
                    <a:pt x="415353" y="172516"/>
                  </a:lnTo>
                  <a:close/>
                  <a:moveTo>
                    <a:pt x="660717" y="299732"/>
                  </a:moveTo>
                  <a:lnTo>
                    <a:pt x="519417" y="299732"/>
                  </a:lnTo>
                  <a:lnTo>
                    <a:pt x="519417" y="193052"/>
                  </a:lnTo>
                  <a:lnTo>
                    <a:pt x="651700" y="193052"/>
                  </a:lnTo>
                  <a:lnTo>
                    <a:pt x="651700" y="148602"/>
                  </a:lnTo>
                  <a:lnTo>
                    <a:pt x="519417" y="148602"/>
                  </a:lnTo>
                  <a:lnTo>
                    <a:pt x="519417" y="44462"/>
                  </a:lnTo>
                  <a:lnTo>
                    <a:pt x="656323" y="44462"/>
                  </a:lnTo>
                  <a:lnTo>
                    <a:pt x="656323" y="12"/>
                  </a:lnTo>
                  <a:lnTo>
                    <a:pt x="473163" y="12"/>
                  </a:lnTo>
                  <a:lnTo>
                    <a:pt x="473163" y="44462"/>
                  </a:lnTo>
                  <a:lnTo>
                    <a:pt x="473163" y="148602"/>
                  </a:lnTo>
                  <a:lnTo>
                    <a:pt x="473163" y="193052"/>
                  </a:lnTo>
                  <a:lnTo>
                    <a:pt x="473163" y="299732"/>
                  </a:lnTo>
                  <a:lnTo>
                    <a:pt x="473163" y="344182"/>
                  </a:lnTo>
                  <a:lnTo>
                    <a:pt x="660717" y="344182"/>
                  </a:lnTo>
                  <a:lnTo>
                    <a:pt x="660717" y="299732"/>
                  </a:lnTo>
                  <a:close/>
                </a:path>
              </a:pathLst>
            </a:custGeom>
            <a:solidFill>
              <a:srgbClr val="094582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pic>
          <p:nvPicPr>
            <p:cNvPr id="610" name="bg object 27" descr=""/>
            <p:cNvPicPr/>
            <p:nvPr/>
          </p:nvPicPr>
          <p:blipFill>
            <a:blip r:embed="rId4"/>
            <a:stretch/>
          </p:blipFill>
          <p:spPr>
            <a:xfrm>
              <a:off x="7995240" y="615600"/>
              <a:ext cx="514080" cy="33120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611" name="Group 11"/>
          <p:cNvGrpSpPr/>
          <p:nvPr/>
        </p:nvGrpSpPr>
        <p:grpSpPr>
          <a:xfrm>
            <a:off x="515520" y="300960"/>
            <a:ext cx="481320" cy="468360"/>
            <a:chOff x="515520" y="300960"/>
            <a:chExt cx="481320" cy="468360"/>
          </a:xfrm>
        </p:grpSpPr>
        <p:pic>
          <p:nvPicPr>
            <p:cNvPr id="612" name="bg object 28" descr=""/>
            <p:cNvPicPr/>
            <p:nvPr/>
          </p:nvPicPr>
          <p:blipFill>
            <a:blip r:embed="rId5"/>
            <a:stretch/>
          </p:blipFill>
          <p:spPr>
            <a:xfrm>
              <a:off x="734760" y="717480"/>
              <a:ext cx="233640" cy="2124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13" name="bg object 29" descr=""/>
            <p:cNvPicPr/>
            <p:nvPr/>
          </p:nvPicPr>
          <p:blipFill>
            <a:blip r:embed="rId6"/>
            <a:stretch/>
          </p:blipFill>
          <p:spPr>
            <a:xfrm>
              <a:off x="515520" y="300960"/>
              <a:ext cx="481320" cy="468360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614" name="PlaceHolder 12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en-US" sz="4400" spc="-1" strike="noStrike">
                <a:latin typeface="Arial"/>
              </a:rPr>
              <a:t>Click to edit the title text format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615" name="PlaceHolder 13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Click to edit the outline text format</a:t>
            </a:r>
            <a:endParaRPr b="0" lang="en-US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latin typeface="Arial"/>
              </a:rPr>
              <a:t>Second Outline Level</a:t>
            </a:r>
            <a:endParaRPr b="0" lang="en-US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Third Outline Level</a:t>
            </a:r>
            <a:endParaRPr b="0" lang="en-US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latin typeface="Arial"/>
              </a:rPr>
              <a:t>Fourth Outline Level</a:t>
            </a:r>
            <a:endParaRPr b="0" lang="en-US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Fifth Outline Level</a:t>
            </a:r>
            <a:endParaRPr b="0" lang="en-US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Sixth Outline Level</a:t>
            </a:r>
            <a:endParaRPr b="0" lang="en-US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Seventh Outline Level</a:t>
            </a:r>
            <a:endParaRPr b="0" lang="en-US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92" r:id="rId7"/>
    <p:sldLayoutId id="2147483793" r:id="rId8"/>
    <p:sldLayoutId id="2147483794" r:id="rId9"/>
    <p:sldLayoutId id="2147483795" r:id="rId10"/>
    <p:sldLayoutId id="2147483796" r:id="rId11"/>
    <p:sldLayoutId id="2147483797" r:id="rId12"/>
    <p:sldLayoutId id="2147483798" r:id="rId13"/>
    <p:sldLayoutId id="2147483799" r:id="rId14"/>
    <p:sldLayoutId id="2147483800" r:id="rId15"/>
    <p:sldLayoutId id="2147483801" r:id="rId16"/>
    <p:sldLayoutId id="2147483802" r:id="rId17"/>
    <p:sldLayoutId id="2147483803" r:id="rId18"/>
  </p:sldLayoutIdLst>
</p:sldMaster>
</file>

<file path=ppt/slideMasters/slideMaster1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CustomShape 1"/>
          <p:cNvSpPr/>
          <p:nvPr/>
        </p:nvSpPr>
        <p:spPr>
          <a:xfrm>
            <a:off x="3492720" y="0"/>
            <a:ext cx="1127880" cy="213480"/>
          </a:xfrm>
          <a:custGeom>
            <a:avLst/>
            <a:gdLst/>
            <a:ahLst/>
            <a:rect l="l" t="t" r="r" b="b"/>
            <a:pathLst>
              <a:path w="2143125" h="408305">
                <a:moveTo>
                  <a:pt x="2142807" y="0"/>
                </a:moveTo>
                <a:lnTo>
                  <a:pt x="0" y="0"/>
                </a:lnTo>
                <a:lnTo>
                  <a:pt x="0" y="408025"/>
                </a:lnTo>
                <a:lnTo>
                  <a:pt x="2142807" y="408025"/>
                </a:lnTo>
                <a:lnTo>
                  <a:pt x="2142807" y="0"/>
                </a:lnTo>
                <a:close/>
              </a:path>
            </a:pathLst>
          </a:custGeom>
          <a:solidFill>
            <a:srgbClr val="0062ae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653" name="CustomShape 2"/>
          <p:cNvSpPr/>
          <p:nvPr/>
        </p:nvSpPr>
        <p:spPr>
          <a:xfrm>
            <a:off x="4622400" y="0"/>
            <a:ext cx="1378800" cy="213480"/>
          </a:xfrm>
          <a:custGeom>
            <a:avLst/>
            <a:gdLst/>
            <a:ahLst/>
            <a:rect l="l" t="t" r="r" b="b"/>
            <a:pathLst>
              <a:path w="2619375" h="408305">
                <a:moveTo>
                  <a:pt x="2618968" y="0"/>
                </a:moveTo>
                <a:lnTo>
                  <a:pt x="0" y="0"/>
                </a:lnTo>
                <a:lnTo>
                  <a:pt x="0" y="408025"/>
                </a:lnTo>
                <a:lnTo>
                  <a:pt x="2618968" y="408025"/>
                </a:lnTo>
                <a:lnTo>
                  <a:pt x="2618968" y="0"/>
                </a:lnTo>
                <a:close/>
              </a:path>
            </a:pathLst>
          </a:custGeom>
          <a:solidFill>
            <a:srgbClr val="e63338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654" name="bg object 18" descr=""/>
          <p:cNvPicPr/>
          <p:nvPr/>
        </p:nvPicPr>
        <p:blipFill>
          <a:blip r:embed="rId2"/>
          <a:stretch/>
        </p:blipFill>
        <p:spPr>
          <a:xfrm>
            <a:off x="7410960" y="3327840"/>
            <a:ext cx="1731240" cy="1814040"/>
          </a:xfrm>
          <a:prstGeom prst="rect">
            <a:avLst/>
          </a:prstGeom>
          <a:ln>
            <a:noFill/>
          </a:ln>
        </p:spPr>
      </p:pic>
      <p:grpSp>
        <p:nvGrpSpPr>
          <p:cNvPr id="655" name="Group 3"/>
          <p:cNvGrpSpPr/>
          <p:nvPr/>
        </p:nvGrpSpPr>
        <p:grpSpPr>
          <a:xfrm>
            <a:off x="7745040" y="403920"/>
            <a:ext cx="764280" cy="244800"/>
            <a:chOff x="7745040" y="403920"/>
            <a:chExt cx="764280" cy="244800"/>
          </a:xfrm>
        </p:grpSpPr>
        <p:sp>
          <p:nvSpPr>
            <p:cNvPr id="656" name="CustomShape 4"/>
            <p:cNvSpPr/>
            <p:nvPr/>
          </p:nvSpPr>
          <p:spPr>
            <a:xfrm>
              <a:off x="7752240" y="406080"/>
              <a:ext cx="125640" cy="157320"/>
            </a:xfrm>
            <a:custGeom>
              <a:avLst/>
              <a:gdLst/>
              <a:ahLst/>
              <a:rect l="l" t="t" r="r" b="b"/>
              <a:pathLst>
                <a:path w="241934" h="301625">
                  <a:moveTo>
                    <a:pt x="62560" y="149086"/>
                  </a:moveTo>
                  <a:lnTo>
                    <a:pt x="41217" y="183990"/>
                  </a:lnTo>
                  <a:lnTo>
                    <a:pt x="23568" y="219224"/>
                  </a:lnTo>
                  <a:lnTo>
                    <a:pt x="9686" y="254298"/>
                  </a:lnTo>
                  <a:lnTo>
                    <a:pt x="0" y="287505"/>
                  </a:lnTo>
                  <a:lnTo>
                    <a:pt x="3576" y="296093"/>
                  </a:lnTo>
                  <a:lnTo>
                    <a:pt x="9561" y="298229"/>
                  </a:lnTo>
                  <a:lnTo>
                    <a:pt x="16853" y="299989"/>
                  </a:lnTo>
                  <a:lnTo>
                    <a:pt x="24449" y="301038"/>
                  </a:lnTo>
                  <a:lnTo>
                    <a:pt x="32321" y="301385"/>
                  </a:lnTo>
                  <a:lnTo>
                    <a:pt x="53008" y="299261"/>
                  </a:lnTo>
                  <a:lnTo>
                    <a:pt x="74779" y="293006"/>
                  </a:lnTo>
                  <a:lnTo>
                    <a:pt x="97181" y="282793"/>
                  </a:lnTo>
                  <a:lnTo>
                    <a:pt x="119761" y="268797"/>
                  </a:lnTo>
                  <a:lnTo>
                    <a:pt x="113427" y="265901"/>
                  </a:lnTo>
                  <a:lnTo>
                    <a:pt x="107354" y="262488"/>
                  </a:lnTo>
                  <a:lnTo>
                    <a:pt x="79428" y="234256"/>
                  </a:lnTo>
                  <a:lnTo>
                    <a:pt x="62800" y="180956"/>
                  </a:lnTo>
                  <a:lnTo>
                    <a:pt x="62560" y="149086"/>
                  </a:lnTo>
                  <a:close/>
                  <a:moveTo>
                    <a:pt x="226034" y="0"/>
                  </a:moveTo>
                  <a:lnTo>
                    <a:pt x="189318" y="20763"/>
                  </a:lnTo>
                  <a:lnTo>
                    <a:pt x="152487" y="48137"/>
                  </a:lnTo>
                  <a:lnTo>
                    <a:pt x="116750" y="81594"/>
                  </a:lnTo>
                  <a:lnTo>
                    <a:pt x="82956" y="120804"/>
                  </a:lnTo>
                  <a:lnTo>
                    <a:pt x="63932" y="147042"/>
                  </a:lnTo>
                  <a:lnTo>
                    <a:pt x="67348" y="152414"/>
                  </a:lnTo>
                  <a:lnTo>
                    <a:pt x="110217" y="177077"/>
                  </a:lnTo>
                  <a:lnTo>
                    <a:pt x="123507" y="178093"/>
                  </a:lnTo>
                  <a:lnTo>
                    <a:pt x="147475" y="175273"/>
                  </a:lnTo>
                  <a:lnTo>
                    <a:pt x="198768" y="153517"/>
                  </a:lnTo>
                  <a:lnTo>
                    <a:pt x="237027" y="95971"/>
                  </a:lnTo>
                  <a:lnTo>
                    <a:pt x="241586" y="59237"/>
                  </a:lnTo>
                  <a:lnTo>
                    <a:pt x="238124" y="26614"/>
                  </a:lnTo>
                  <a:lnTo>
                    <a:pt x="226539" y="139"/>
                  </a:lnTo>
                  <a:lnTo>
                    <a:pt x="226034" y="0"/>
                  </a:lnTo>
                  <a:close/>
                </a:path>
              </a:pathLst>
            </a:custGeom>
            <a:solidFill>
              <a:srgbClr val="cad6e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57" name="CustomShape 5"/>
            <p:cNvSpPr/>
            <p:nvPr/>
          </p:nvSpPr>
          <p:spPr>
            <a:xfrm>
              <a:off x="7802640" y="445680"/>
              <a:ext cx="148320" cy="178920"/>
            </a:xfrm>
            <a:custGeom>
              <a:avLst/>
              <a:gdLst/>
              <a:ahLst/>
              <a:rect l="l" t="t" r="r" b="b"/>
              <a:pathLst>
                <a:path w="285115" h="342900">
                  <a:moveTo>
                    <a:pt x="242107" y="0"/>
                  </a:moveTo>
                  <a:lnTo>
                    <a:pt x="236312" y="61837"/>
                  </a:lnTo>
                  <a:lnTo>
                    <a:pt x="221074" y="108828"/>
                  </a:lnTo>
                  <a:lnTo>
                    <a:pt x="197557" y="156588"/>
                  </a:lnTo>
                  <a:lnTo>
                    <a:pt x="166020" y="203393"/>
                  </a:lnTo>
                  <a:lnTo>
                    <a:pt x="128854" y="245225"/>
                  </a:lnTo>
                  <a:lnTo>
                    <a:pt x="89304" y="278831"/>
                  </a:lnTo>
                  <a:lnTo>
                    <a:pt x="48908" y="303614"/>
                  </a:lnTo>
                  <a:lnTo>
                    <a:pt x="9206" y="318979"/>
                  </a:lnTo>
                  <a:lnTo>
                    <a:pt x="0" y="320294"/>
                  </a:lnTo>
                  <a:lnTo>
                    <a:pt x="19709" y="329964"/>
                  </a:lnTo>
                  <a:lnTo>
                    <a:pt x="51800" y="339098"/>
                  </a:lnTo>
                  <a:lnTo>
                    <a:pt x="84565" y="342380"/>
                  </a:lnTo>
                  <a:lnTo>
                    <a:pt x="88794" y="342380"/>
                  </a:lnTo>
                  <a:lnTo>
                    <a:pt x="130667" y="337153"/>
                  </a:lnTo>
                  <a:lnTo>
                    <a:pt x="170776" y="322524"/>
                  </a:lnTo>
                  <a:lnTo>
                    <a:pt x="207584" y="298646"/>
                  </a:lnTo>
                  <a:lnTo>
                    <a:pt x="239556" y="265672"/>
                  </a:lnTo>
                  <a:lnTo>
                    <a:pt x="264490" y="224729"/>
                  </a:lnTo>
                  <a:lnTo>
                    <a:pt x="279593" y="180270"/>
                  </a:lnTo>
                  <a:lnTo>
                    <a:pt x="285021" y="134084"/>
                  </a:lnTo>
                  <a:lnTo>
                    <a:pt x="280933" y="87959"/>
                  </a:lnTo>
                  <a:lnTo>
                    <a:pt x="267487" y="43681"/>
                  </a:lnTo>
                  <a:lnTo>
                    <a:pt x="244841" y="3038"/>
                  </a:lnTo>
                  <a:lnTo>
                    <a:pt x="242107" y="0"/>
                  </a:lnTo>
                  <a:close/>
                </a:path>
              </a:pathLst>
            </a:custGeom>
            <a:solidFill>
              <a:srgbClr val="094582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58" name="CustomShape 6"/>
            <p:cNvSpPr/>
            <p:nvPr/>
          </p:nvSpPr>
          <p:spPr>
            <a:xfrm>
              <a:off x="7785360" y="426600"/>
              <a:ext cx="143640" cy="123480"/>
            </a:xfrm>
            <a:custGeom>
              <a:avLst/>
              <a:gdLst/>
              <a:ahLst/>
              <a:rect l="l" t="t" r="r" b="b"/>
              <a:pathLst>
                <a:path w="276225" h="237490">
                  <a:moveTo>
                    <a:pt x="292" y="106486"/>
                  </a:moveTo>
                  <a:lnTo>
                    <a:pt x="143" y="108213"/>
                  </a:lnTo>
                  <a:lnTo>
                    <a:pt x="0" y="110245"/>
                  </a:lnTo>
                  <a:lnTo>
                    <a:pt x="1358" y="108213"/>
                  </a:lnTo>
                  <a:lnTo>
                    <a:pt x="292" y="106486"/>
                  </a:lnTo>
                  <a:close/>
                  <a:moveTo>
                    <a:pt x="240684" y="0"/>
                  </a:moveTo>
                  <a:lnTo>
                    <a:pt x="219257" y="34773"/>
                  </a:lnTo>
                  <a:lnTo>
                    <a:pt x="187158" y="73419"/>
                  </a:lnTo>
                  <a:lnTo>
                    <a:pt x="162128" y="96288"/>
                  </a:lnTo>
                  <a:lnTo>
                    <a:pt x="153848" y="114788"/>
                  </a:lnTo>
                  <a:lnTo>
                    <a:pt x="132549" y="151574"/>
                  </a:lnTo>
                  <a:lnTo>
                    <a:pt x="104812" y="187243"/>
                  </a:lnTo>
                  <a:lnTo>
                    <a:pt x="73450" y="217529"/>
                  </a:lnTo>
                  <a:lnTo>
                    <a:pt x="57200" y="229956"/>
                  </a:lnTo>
                  <a:lnTo>
                    <a:pt x="66088" y="233051"/>
                  </a:lnTo>
                  <a:lnTo>
                    <a:pt x="75391" y="235244"/>
                  </a:lnTo>
                  <a:lnTo>
                    <a:pt x="85073" y="236547"/>
                  </a:lnTo>
                  <a:lnTo>
                    <a:pt x="95097" y="236979"/>
                  </a:lnTo>
                  <a:lnTo>
                    <a:pt x="130591" y="232273"/>
                  </a:lnTo>
                  <a:lnTo>
                    <a:pt x="168187" y="218494"/>
                  </a:lnTo>
                  <a:lnTo>
                    <a:pt x="206566" y="196152"/>
                  </a:lnTo>
                  <a:lnTo>
                    <a:pt x="244411" y="165757"/>
                  </a:lnTo>
                  <a:lnTo>
                    <a:pt x="268731" y="98806"/>
                  </a:lnTo>
                  <a:lnTo>
                    <a:pt x="275888" y="37193"/>
                  </a:lnTo>
                  <a:lnTo>
                    <a:pt x="245775" y="3739"/>
                  </a:lnTo>
                  <a:lnTo>
                    <a:pt x="240684" y="0"/>
                  </a:lnTo>
                  <a:close/>
                </a:path>
              </a:pathLst>
            </a:custGeom>
            <a:solidFill>
              <a:srgbClr val="93a7ca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59" name="CustomShape 7"/>
            <p:cNvSpPr/>
            <p:nvPr/>
          </p:nvSpPr>
          <p:spPr>
            <a:xfrm>
              <a:off x="7785360" y="477360"/>
              <a:ext cx="83880" cy="68760"/>
            </a:xfrm>
            <a:custGeom>
              <a:avLst/>
              <a:gdLst/>
              <a:ahLst/>
              <a:rect l="l" t="t" r="r" b="b"/>
              <a:pathLst>
                <a:path w="162559" h="133984">
                  <a:moveTo>
                    <a:pt x="162128" y="0"/>
                  </a:moveTo>
                  <a:lnTo>
                    <a:pt x="136195" y="18393"/>
                  </a:lnTo>
                  <a:lnTo>
                    <a:pt x="110221" y="31864"/>
                  </a:lnTo>
                  <a:lnTo>
                    <a:pt x="84902" y="40144"/>
                  </a:lnTo>
                  <a:lnTo>
                    <a:pt x="60934" y="42964"/>
                  </a:lnTo>
                  <a:lnTo>
                    <a:pt x="47649" y="41947"/>
                  </a:lnTo>
                  <a:lnTo>
                    <a:pt x="8839" y="22098"/>
                  </a:lnTo>
                  <a:lnTo>
                    <a:pt x="1358" y="11925"/>
                  </a:lnTo>
                  <a:lnTo>
                    <a:pt x="0" y="13957"/>
                  </a:lnTo>
                  <a:lnTo>
                    <a:pt x="5815" y="74474"/>
                  </a:lnTo>
                  <a:lnTo>
                    <a:pt x="33489" y="118960"/>
                  </a:lnTo>
                  <a:lnTo>
                    <a:pt x="57188" y="133667"/>
                  </a:lnTo>
                  <a:lnTo>
                    <a:pt x="73439" y="121241"/>
                  </a:lnTo>
                  <a:lnTo>
                    <a:pt x="104810" y="90955"/>
                  </a:lnTo>
                  <a:lnTo>
                    <a:pt x="132549" y="55278"/>
                  </a:lnTo>
                  <a:lnTo>
                    <a:pt x="153848" y="18492"/>
                  </a:lnTo>
                  <a:lnTo>
                    <a:pt x="162128" y="0"/>
                  </a:lnTo>
                  <a:close/>
                </a:path>
              </a:pathLst>
            </a:custGeom>
            <a:solidFill>
              <a:srgbClr val="779ec8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60" name="CustomShape 8"/>
            <p:cNvSpPr/>
            <p:nvPr/>
          </p:nvSpPr>
          <p:spPr>
            <a:xfrm>
              <a:off x="7914240" y="446400"/>
              <a:ext cx="30240" cy="66240"/>
            </a:xfrm>
            <a:custGeom>
              <a:avLst/>
              <a:gdLst/>
              <a:ahLst/>
              <a:rect l="l" t="t" r="r" b="b"/>
              <a:pathLst>
                <a:path w="60959" h="128905">
                  <a:moveTo>
                    <a:pt x="31477" y="0"/>
                  </a:moveTo>
                  <a:lnTo>
                    <a:pt x="30094" y="29682"/>
                  </a:lnTo>
                  <a:lnTo>
                    <a:pt x="24315" y="61615"/>
                  </a:lnTo>
                  <a:lnTo>
                    <a:pt x="14252" y="94781"/>
                  </a:lnTo>
                  <a:lnTo>
                    <a:pt x="0" y="128566"/>
                  </a:lnTo>
                  <a:lnTo>
                    <a:pt x="11756" y="117254"/>
                  </a:lnTo>
                  <a:lnTo>
                    <a:pt x="45466" y="78845"/>
                  </a:lnTo>
                  <a:lnTo>
                    <a:pt x="60518" y="58176"/>
                  </a:lnTo>
                  <a:lnTo>
                    <a:pt x="55836" y="42757"/>
                  </a:lnTo>
                  <a:lnTo>
                    <a:pt x="55658" y="42293"/>
                  </a:lnTo>
                  <a:lnTo>
                    <a:pt x="33653" y="2802"/>
                  </a:lnTo>
                  <a:lnTo>
                    <a:pt x="32628" y="1279"/>
                  </a:lnTo>
                  <a:lnTo>
                    <a:pt x="31477" y="0"/>
                  </a:lnTo>
                  <a:close/>
                </a:path>
              </a:pathLst>
            </a:custGeom>
            <a:solidFill>
              <a:srgbClr val="094582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61" name="CustomShape 9"/>
            <p:cNvSpPr/>
            <p:nvPr/>
          </p:nvSpPr>
          <p:spPr>
            <a:xfrm>
              <a:off x="7745040" y="404280"/>
              <a:ext cx="91080" cy="114840"/>
            </a:xfrm>
            <a:custGeom>
              <a:avLst/>
              <a:gdLst/>
              <a:ahLst/>
              <a:rect l="l" t="t" r="r" b="b"/>
              <a:pathLst>
                <a:path w="175894" h="220980">
                  <a:moveTo>
                    <a:pt x="175491" y="0"/>
                  </a:moveTo>
                  <a:lnTo>
                    <a:pt x="124203" y="13024"/>
                  </a:lnTo>
                  <a:lnTo>
                    <a:pt x="85692" y="34573"/>
                  </a:lnTo>
                  <a:lnTo>
                    <a:pt x="43265" y="74347"/>
                  </a:lnTo>
                  <a:lnTo>
                    <a:pt x="19370" y="114078"/>
                  </a:lnTo>
                  <a:lnTo>
                    <a:pt x="0" y="180447"/>
                  </a:lnTo>
                  <a:lnTo>
                    <a:pt x="0" y="220538"/>
                  </a:lnTo>
                  <a:lnTo>
                    <a:pt x="9393" y="193143"/>
                  </a:lnTo>
                  <a:lnTo>
                    <a:pt x="24287" y="160569"/>
                  </a:lnTo>
                  <a:lnTo>
                    <a:pt x="65312" y="96433"/>
                  </a:lnTo>
                  <a:lnTo>
                    <a:pt x="91850" y="65419"/>
                  </a:lnTo>
                  <a:lnTo>
                    <a:pt x="119853" y="38611"/>
                  </a:lnTo>
                  <a:lnTo>
                    <a:pt x="148741" y="16235"/>
                  </a:lnTo>
                  <a:lnTo>
                    <a:pt x="175491" y="0"/>
                  </a:lnTo>
                  <a:close/>
                </a:path>
              </a:pathLst>
            </a:custGeom>
            <a:solidFill>
              <a:srgbClr val="e31647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pic>
          <p:nvPicPr>
            <p:cNvPr id="662" name="bg object 25" descr=""/>
            <p:cNvPicPr/>
            <p:nvPr/>
          </p:nvPicPr>
          <p:blipFill>
            <a:blip r:embed="rId3"/>
            <a:stretch/>
          </p:blipFill>
          <p:spPr>
            <a:xfrm>
              <a:off x="8355960" y="537840"/>
              <a:ext cx="149760" cy="45720"/>
            </a:xfrm>
            <a:prstGeom prst="rect">
              <a:avLst/>
            </a:prstGeom>
            <a:ln>
              <a:noFill/>
            </a:ln>
          </p:spPr>
        </p:pic>
        <p:sp>
          <p:nvSpPr>
            <p:cNvPr id="663" name="CustomShape 10"/>
            <p:cNvSpPr/>
            <p:nvPr/>
          </p:nvSpPr>
          <p:spPr>
            <a:xfrm>
              <a:off x="7993440" y="403920"/>
              <a:ext cx="346680" cy="180000"/>
            </a:xfrm>
            <a:custGeom>
              <a:avLst/>
              <a:gdLst/>
              <a:ahLst/>
              <a:rect l="l" t="t" r="r" b="b"/>
              <a:pathLst>
                <a:path w="661034" h="344805">
                  <a:moveTo>
                    <a:pt x="46253" y="0"/>
                  </a:moveTo>
                  <a:lnTo>
                    <a:pt x="0" y="0"/>
                  </a:lnTo>
                  <a:lnTo>
                    <a:pt x="0" y="344766"/>
                  </a:lnTo>
                  <a:lnTo>
                    <a:pt x="46253" y="344766"/>
                  </a:lnTo>
                  <a:lnTo>
                    <a:pt x="46253" y="0"/>
                  </a:lnTo>
                  <a:close/>
                  <a:moveTo>
                    <a:pt x="415353" y="172516"/>
                  </a:moveTo>
                  <a:lnTo>
                    <a:pt x="409689" y="126009"/>
                  </a:lnTo>
                  <a:lnTo>
                    <a:pt x="392684" y="83197"/>
                  </a:lnTo>
                  <a:lnTo>
                    <a:pt x="367474" y="48818"/>
                  </a:lnTo>
                  <a:lnTo>
                    <a:pt x="367474" y="169811"/>
                  </a:lnTo>
                  <a:lnTo>
                    <a:pt x="365328" y="196850"/>
                  </a:lnTo>
                  <a:lnTo>
                    <a:pt x="348221" y="243611"/>
                  </a:lnTo>
                  <a:lnTo>
                    <a:pt x="322059" y="273812"/>
                  </a:lnTo>
                  <a:lnTo>
                    <a:pt x="286943" y="292608"/>
                  </a:lnTo>
                  <a:lnTo>
                    <a:pt x="240233" y="300050"/>
                  </a:lnTo>
                  <a:lnTo>
                    <a:pt x="223862" y="300367"/>
                  </a:lnTo>
                  <a:lnTo>
                    <a:pt x="164655" y="300367"/>
                  </a:lnTo>
                  <a:lnTo>
                    <a:pt x="164655" y="43954"/>
                  </a:lnTo>
                  <a:lnTo>
                    <a:pt x="222478" y="43954"/>
                  </a:lnTo>
                  <a:lnTo>
                    <a:pt x="262140" y="45478"/>
                  </a:lnTo>
                  <a:lnTo>
                    <a:pt x="302602" y="57772"/>
                  </a:lnTo>
                  <a:lnTo>
                    <a:pt x="347700" y="98031"/>
                  </a:lnTo>
                  <a:lnTo>
                    <a:pt x="365277" y="143319"/>
                  </a:lnTo>
                  <a:lnTo>
                    <a:pt x="367474" y="169811"/>
                  </a:lnTo>
                  <a:lnTo>
                    <a:pt x="367474" y="48818"/>
                  </a:lnTo>
                  <a:lnTo>
                    <a:pt x="366090" y="47180"/>
                  </a:lnTo>
                  <a:lnTo>
                    <a:pt x="362407" y="43954"/>
                  </a:lnTo>
                  <a:lnTo>
                    <a:pt x="349846" y="32918"/>
                  </a:lnTo>
                  <a:lnTo>
                    <a:pt x="310718" y="11887"/>
                  </a:lnTo>
                  <a:lnTo>
                    <a:pt x="258559" y="1333"/>
                  </a:lnTo>
                  <a:lnTo>
                    <a:pt x="227330" y="12"/>
                  </a:lnTo>
                  <a:lnTo>
                    <a:pt x="118402" y="12"/>
                  </a:lnTo>
                  <a:lnTo>
                    <a:pt x="118402" y="344297"/>
                  </a:lnTo>
                  <a:lnTo>
                    <a:pt x="220624" y="344297"/>
                  </a:lnTo>
                  <a:lnTo>
                    <a:pt x="269532" y="342836"/>
                  </a:lnTo>
                  <a:lnTo>
                    <a:pt x="312432" y="331457"/>
                  </a:lnTo>
                  <a:lnTo>
                    <a:pt x="354977" y="305777"/>
                  </a:lnTo>
                  <a:lnTo>
                    <a:pt x="360705" y="300367"/>
                  </a:lnTo>
                  <a:lnTo>
                    <a:pt x="367245" y="294195"/>
                  </a:lnTo>
                  <a:lnTo>
                    <a:pt x="395947" y="253987"/>
                  </a:lnTo>
                  <a:lnTo>
                    <a:pt x="412229" y="206336"/>
                  </a:lnTo>
                  <a:lnTo>
                    <a:pt x="414566" y="189623"/>
                  </a:lnTo>
                  <a:lnTo>
                    <a:pt x="415353" y="172516"/>
                  </a:lnTo>
                  <a:close/>
                  <a:moveTo>
                    <a:pt x="660717" y="299732"/>
                  </a:moveTo>
                  <a:lnTo>
                    <a:pt x="519417" y="299732"/>
                  </a:lnTo>
                  <a:lnTo>
                    <a:pt x="519417" y="193052"/>
                  </a:lnTo>
                  <a:lnTo>
                    <a:pt x="651700" y="193052"/>
                  </a:lnTo>
                  <a:lnTo>
                    <a:pt x="651700" y="148602"/>
                  </a:lnTo>
                  <a:lnTo>
                    <a:pt x="519417" y="148602"/>
                  </a:lnTo>
                  <a:lnTo>
                    <a:pt x="519417" y="44462"/>
                  </a:lnTo>
                  <a:lnTo>
                    <a:pt x="656323" y="44462"/>
                  </a:lnTo>
                  <a:lnTo>
                    <a:pt x="656323" y="12"/>
                  </a:lnTo>
                  <a:lnTo>
                    <a:pt x="473163" y="12"/>
                  </a:lnTo>
                  <a:lnTo>
                    <a:pt x="473163" y="44462"/>
                  </a:lnTo>
                  <a:lnTo>
                    <a:pt x="473163" y="148602"/>
                  </a:lnTo>
                  <a:lnTo>
                    <a:pt x="473163" y="193052"/>
                  </a:lnTo>
                  <a:lnTo>
                    <a:pt x="473163" y="299732"/>
                  </a:lnTo>
                  <a:lnTo>
                    <a:pt x="473163" y="344182"/>
                  </a:lnTo>
                  <a:lnTo>
                    <a:pt x="660717" y="344182"/>
                  </a:lnTo>
                  <a:lnTo>
                    <a:pt x="660717" y="299732"/>
                  </a:lnTo>
                  <a:close/>
                </a:path>
              </a:pathLst>
            </a:custGeom>
            <a:solidFill>
              <a:srgbClr val="094582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pic>
          <p:nvPicPr>
            <p:cNvPr id="664" name="bg object 27" descr=""/>
            <p:cNvPicPr/>
            <p:nvPr/>
          </p:nvPicPr>
          <p:blipFill>
            <a:blip r:embed="rId4"/>
            <a:stretch/>
          </p:blipFill>
          <p:spPr>
            <a:xfrm>
              <a:off x="7995240" y="615600"/>
              <a:ext cx="514080" cy="33120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665" name="Group 11"/>
          <p:cNvGrpSpPr/>
          <p:nvPr/>
        </p:nvGrpSpPr>
        <p:grpSpPr>
          <a:xfrm>
            <a:off x="515520" y="300960"/>
            <a:ext cx="481320" cy="468360"/>
            <a:chOff x="515520" y="300960"/>
            <a:chExt cx="481320" cy="468360"/>
          </a:xfrm>
        </p:grpSpPr>
        <p:pic>
          <p:nvPicPr>
            <p:cNvPr id="666" name="bg object 28" descr=""/>
            <p:cNvPicPr/>
            <p:nvPr/>
          </p:nvPicPr>
          <p:blipFill>
            <a:blip r:embed="rId5"/>
            <a:stretch/>
          </p:blipFill>
          <p:spPr>
            <a:xfrm>
              <a:off x="734760" y="717480"/>
              <a:ext cx="233640" cy="2124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67" name="bg object 29" descr=""/>
            <p:cNvPicPr/>
            <p:nvPr/>
          </p:nvPicPr>
          <p:blipFill>
            <a:blip r:embed="rId6"/>
            <a:stretch/>
          </p:blipFill>
          <p:spPr>
            <a:xfrm>
              <a:off x="515520" y="300960"/>
              <a:ext cx="481320" cy="468360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668" name="PlaceHolder 12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en-US" sz="4400" spc="-1" strike="noStrike">
                <a:latin typeface="Arial"/>
              </a:rPr>
              <a:t>Click to edit the title text format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669" name="PlaceHolder 13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Click to edit the outline text format</a:t>
            </a:r>
            <a:endParaRPr b="0" lang="en-US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latin typeface="Arial"/>
              </a:rPr>
              <a:t>Second Outline Level</a:t>
            </a:r>
            <a:endParaRPr b="0" lang="en-US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Third Outline Level</a:t>
            </a:r>
            <a:endParaRPr b="0" lang="en-US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latin typeface="Arial"/>
              </a:rPr>
              <a:t>Fourth Outline Level</a:t>
            </a:r>
            <a:endParaRPr b="0" lang="en-US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Fifth Outline Level</a:t>
            </a:r>
            <a:endParaRPr b="0" lang="en-US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Sixth Outline Level</a:t>
            </a:r>
            <a:endParaRPr b="0" lang="en-US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Seventh Outline Level</a:t>
            </a:r>
            <a:endParaRPr b="0" lang="en-US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805" r:id="rId7"/>
    <p:sldLayoutId id="2147483806" r:id="rId8"/>
    <p:sldLayoutId id="2147483807" r:id="rId9"/>
    <p:sldLayoutId id="2147483808" r:id="rId10"/>
    <p:sldLayoutId id="2147483809" r:id="rId11"/>
    <p:sldLayoutId id="2147483810" r:id="rId12"/>
    <p:sldLayoutId id="2147483811" r:id="rId13"/>
    <p:sldLayoutId id="2147483812" r:id="rId14"/>
    <p:sldLayoutId id="2147483813" r:id="rId15"/>
    <p:sldLayoutId id="2147483814" r:id="rId16"/>
    <p:sldLayoutId id="2147483815" r:id="rId17"/>
    <p:sldLayoutId id="2147483816" r:id="rId18"/>
  </p:sldLayoutIdLst>
</p:sldMaster>
</file>

<file path=ppt/slideMasters/slideMaster1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" name="Imagen 18" descr=""/>
          <p:cNvPicPr/>
          <p:nvPr/>
        </p:nvPicPr>
        <p:blipFill>
          <a:blip r:embed="rId3"/>
          <a:stretch/>
        </p:blipFill>
        <p:spPr>
          <a:xfrm>
            <a:off x="4419720" y="1708920"/>
            <a:ext cx="1598400" cy="1409400"/>
          </a:xfrm>
          <a:prstGeom prst="rect">
            <a:avLst/>
          </a:prstGeom>
          <a:ln>
            <a:noFill/>
          </a:ln>
        </p:spPr>
      </p:pic>
      <p:pic>
        <p:nvPicPr>
          <p:cNvPr id="707" name="Imagen 19" descr=""/>
          <p:cNvPicPr/>
          <p:nvPr/>
        </p:nvPicPr>
        <p:blipFill>
          <a:blip r:embed="rId4"/>
          <a:stretch/>
        </p:blipFill>
        <p:spPr>
          <a:xfrm>
            <a:off x="3031560" y="1809720"/>
            <a:ext cx="1369800" cy="1207800"/>
          </a:xfrm>
          <a:prstGeom prst="rect">
            <a:avLst/>
          </a:prstGeom>
          <a:ln>
            <a:noFill/>
          </a:ln>
        </p:spPr>
      </p:pic>
      <p:sp>
        <p:nvSpPr>
          <p:cNvPr id="708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en-US" sz="4400" spc="-1" strike="noStrike">
                <a:latin typeface="Arial"/>
              </a:rPr>
              <a:t>Click to edit the title text format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709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Click to edit the outline text format</a:t>
            </a:r>
            <a:endParaRPr b="0" lang="en-US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latin typeface="Arial"/>
              </a:rPr>
              <a:t>Second Outline Level</a:t>
            </a:r>
            <a:endParaRPr b="0" lang="en-US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Third Outline Level</a:t>
            </a:r>
            <a:endParaRPr b="0" lang="en-US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latin typeface="Arial"/>
              </a:rPr>
              <a:t>Fourth Outline Level</a:t>
            </a:r>
            <a:endParaRPr b="0" lang="en-US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Fifth Outline Level</a:t>
            </a:r>
            <a:endParaRPr b="0" lang="en-US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Sixth Outline Level</a:t>
            </a:r>
            <a:endParaRPr b="0" lang="en-US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Seventh Outline Level</a:t>
            </a:r>
            <a:endParaRPr b="0" lang="en-US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818" r:id="rId5"/>
    <p:sldLayoutId id="2147483819" r:id="rId6"/>
    <p:sldLayoutId id="2147483820" r:id="rId7"/>
    <p:sldLayoutId id="2147483821" r:id="rId8"/>
    <p:sldLayoutId id="2147483822" r:id="rId9"/>
    <p:sldLayoutId id="2147483823" r:id="rId10"/>
    <p:sldLayoutId id="2147483824" r:id="rId11"/>
    <p:sldLayoutId id="2147483825" r:id="rId12"/>
    <p:sldLayoutId id="2147483826" r:id="rId13"/>
    <p:sldLayoutId id="2147483827" r:id="rId14"/>
    <p:sldLayoutId id="2147483828" r:id="rId15"/>
    <p:sldLayoutId id="2147483829" r:id="rId16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CustomShape 1"/>
          <p:cNvSpPr/>
          <p:nvPr/>
        </p:nvSpPr>
        <p:spPr>
          <a:xfrm>
            <a:off x="154080" y="160560"/>
            <a:ext cx="8750880" cy="4811040"/>
          </a:xfrm>
          <a:custGeom>
            <a:avLst/>
            <a:gdLst/>
            <a:ahLst/>
            <a:rect l="l" t="t" r="r" b="b"/>
            <a:pathLst>
              <a:path w="16605885" h="9108440">
                <a:moveTo>
                  <a:pt x="16351681" y="0"/>
                </a:moveTo>
                <a:lnTo>
                  <a:pt x="253999" y="0"/>
                </a:lnTo>
                <a:lnTo>
                  <a:pt x="208345" y="4092"/>
                </a:lnTo>
                <a:lnTo>
                  <a:pt x="165374" y="15890"/>
                </a:lnTo>
                <a:lnTo>
                  <a:pt x="125805" y="34677"/>
                </a:lnTo>
                <a:lnTo>
                  <a:pt x="90354" y="59736"/>
                </a:lnTo>
                <a:lnTo>
                  <a:pt x="59740" y="90349"/>
                </a:lnTo>
                <a:lnTo>
                  <a:pt x="34680" y="125799"/>
                </a:lnTo>
                <a:lnTo>
                  <a:pt x="15891" y="165369"/>
                </a:lnTo>
                <a:lnTo>
                  <a:pt x="4092" y="208342"/>
                </a:lnTo>
                <a:lnTo>
                  <a:pt x="0" y="254000"/>
                </a:lnTo>
                <a:lnTo>
                  <a:pt x="0" y="8853957"/>
                </a:lnTo>
                <a:lnTo>
                  <a:pt x="4092" y="8899615"/>
                </a:lnTo>
                <a:lnTo>
                  <a:pt x="15891" y="8942587"/>
                </a:lnTo>
                <a:lnTo>
                  <a:pt x="34680" y="8982157"/>
                </a:lnTo>
                <a:lnTo>
                  <a:pt x="59740" y="9017607"/>
                </a:lnTo>
                <a:lnTo>
                  <a:pt x="90354" y="9048221"/>
                </a:lnTo>
                <a:lnTo>
                  <a:pt x="125805" y="9073279"/>
                </a:lnTo>
                <a:lnTo>
                  <a:pt x="165374" y="9092066"/>
                </a:lnTo>
                <a:lnTo>
                  <a:pt x="208345" y="9103865"/>
                </a:lnTo>
                <a:lnTo>
                  <a:pt x="253999" y="9107957"/>
                </a:lnTo>
                <a:lnTo>
                  <a:pt x="16351681" y="9107957"/>
                </a:lnTo>
                <a:lnTo>
                  <a:pt x="16397181" y="9103846"/>
                </a:lnTo>
                <a:lnTo>
                  <a:pt x="16440069" y="9091999"/>
                </a:lnTo>
                <a:lnTo>
                  <a:pt x="16479613" y="9073149"/>
                </a:lnTo>
                <a:lnTo>
                  <a:pt x="16515081" y="9048028"/>
                </a:lnTo>
                <a:lnTo>
                  <a:pt x="16545741" y="9017367"/>
                </a:lnTo>
                <a:lnTo>
                  <a:pt x="16570862" y="8981898"/>
                </a:lnTo>
                <a:lnTo>
                  <a:pt x="16589711" y="8942352"/>
                </a:lnTo>
                <a:lnTo>
                  <a:pt x="16601557" y="8899461"/>
                </a:lnTo>
                <a:lnTo>
                  <a:pt x="16605669" y="8853957"/>
                </a:lnTo>
                <a:lnTo>
                  <a:pt x="16605669" y="254000"/>
                </a:lnTo>
                <a:lnTo>
                  <a:pt x="16601557" y="208496"/>
                </a:lnTo>
                <a:lnTo>
                  <a:pt x="16589711" y="165605"/>
                </a:lnTo>
                <a:lnTo>
                  <a:pt x="16570862" y="126059"/>
                </a:lnTo>
                <a:lnTo>
                  <a:pt x="16545741" y="90589"/>
                </a:lnTo>
                <a:lnTo>
                  <a:pt x="16515081" y="59928"/>
                </a:lnTo>
                <a:lnTo>
                  <a:pt x="16479613" y="34807"/>
                </a:lnTo>
                <a:lnTo>
                  <a:pt x="16440069" y="15957"/>
                </a:lnTo>
                <a:lnTo>
                  <a:pt x="16397181" y="4111"/>
                </a:lnTo>
                <a:lnTo>
                  <a:pt x="16351681" y="0"/>
                </a:lnTo>
                <a:close/>
              </a:path>
            </a:pathLst>
          </a:custGeom>
          <a:solidFill>
            <a:srgbClr val="d2dbef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Autofit/>
          </a:bodyPr>
          <a:p>
            <a:pPr>
              <a:lnSpc>
                <a:spcPct val="100000"/>
              </a:lnSpc>
            </a:pPr>
            <a:r>
              <a:rPr b="0" lang="es-ES" sz="1800" spc="-1" strike="noStrike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59" name="CustomShape 2"/>
          <p:cNvSpPr/>
          <p:nvPr/>
        </p:nvSpPr>
        <p:spPr>
          <a:xfrm>
            <a:off x="3492720" y="0"/>
            <a:ext cx="1127880" cy="213480"/>
          </a:xfrm>
          <a:custGeom>
            <a:avLst/>
            <a:gdLst/>
            <a:ahLst/>
            <a:rect l="l" t="t" r="r" b="b"/>
            <a:pathLst>
              <a:path w="2143125" h="408305">
                <a:moveTo>
                  <a:pt x="2142807" y="0"/>
                </a:moveTo>
                <a:lnTo>
                  <a:pt x="0" y="0"/>
                </a:lnTo>
                <a:lnTo>
                  <a:pt x="0" y="408025"/>
                </a:lnTo>
                <a:lnTo>
                  <a:pt x="2142807" y="408025"/>
                </a:lnTo>
                <a:lnTo>
                  <a:pt x="2142807" y="0"/>
                </a:lnTo>
                <a:close/>
              </a:path>
            </a:pathLst>
          </a:custGeom>
          <a:solidFill>
            <a:srgbClr val="0062ae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60" name="CustomShape 3"/>
          <p:cNvSpPr/>
          <p:nvPr/>
        </p:nvSpPr>
        <p:spPr>
          <a:xfrm>
            <a:off x="4622400" y="0"/>
            <a:ext cx="1378800" cy="213480"/>
          </a:xfrm>
          <a:custGeom>
            <a:avLst/>
            <a:gdLst/>
            <a:ahLst/>
            <a:rect l="l" t="t" r="r" b="b"/>
            <a:pathLst>
              <a:path w="2619375" h="408305">
                <a:moveTo>
                  <a:pt x="2618968" y="0"/>
                </a:moveTo>
                <a:lnTo>
                  <a:pt x="0" y="0"/>
                </a:lnTo>
                <a:lnTo>
                  <a:pt x="0" y="408025"/>
                </a:lnTo>
                <a:lnTo>
                  <a:pt x="2618968" y="408025"/>
                </a:lnTo>
                <a:lnTo>
                  <a:pt x="2618968" y="0"/>
                </a:lnTo>
                <a:close/>
              </a:path>
            </a:pathLst>
          </a:custGeom>
          <a:solidFill>
            <a:srgbClr val="e63338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grpSp>
        <p:nvGrpSpPr>
          <p:cNvPr id="61" name="Group 4"/>
          <p:cNvGrpSpPr/>
          <p:nvPr/>
        </p:nvGrpSpPr>
        <p:grpSpPr>
          <a:xfrm>
            <a:off x="7745040" y="403920"/>
            <a:ext cx="764280" cy="244800"/>
            <a:chOff x="7745040" y="403920"/>
            <a:chExt cx="764280" cy="244800"/>
          </a:xfrm>
        </p:grpSpPr>
        <p:sp>
          <p:nvSpPr>
            <p:cNvPr id="62" name="CustomShape 5"/>
            <p:cNvSpPr/>
            <p:nvPr/>
          </p:nvSpPr>
          <p:spPr>
            <a:xfrm>
              <a:off x="7752240" y="406080"/>
              <a:ext cx="125640" cy="157320"/>
            </a:xfrm>
            <a:custGeom>
              <a:avLst/>
              <a:gdLst/>
              <a:ahLst/>
              <a:rect l="l" t="t" r="r" b="b"/>
              <a:pathLst>
                <a:path w="241934" h="301625">
                  <a:moveTo>
                    <a:pt x="62560" y="149086"/>
                  </a:moveTo>
                  <a:lnTo>
                    <a:pt x="41217" y="183990"/>
                  </a:lnTo>
                  <a:lnTo>
                    <a:pt x="23568" y="219224"/>
                  </a:lnTo>
                  <a:lnTo>
                    <a:pt x="9686" y="254298"/>
                  </a:lnTo>
                  <a:lnTo>
                    <a:pt x="0" y="287505"/>
                  </a:lnTo>
                  <a:lnTo>
                    <a:pt x="3576" y="296093"/>
                  </a:lnTo>
                  <a:lnTo>
                    <a:pt x="9561" y="298229"/>
                  </a:lnTo>
                  <a:lnTo>
                    <a:pt x="16853" y="299989"/>
                  </a:lnTo>
                  <a:lnTo>
                    <a:pt x="24449" y="301038"/>
                  </a:lnTo>
                  <a:lnTo>
                    <a:pt x="32321" y="301385"/>
                  </a:lnTo>
                  <a:lnTo>
                    <a:pt x="53008" y="299261"/>
                  </a:lnTo>
                  <a:lnTo>
                    <a:pt x="74779" y="293006"/>
                  </a:lnTo>
                  <a:lnTo>
                    <a:pt x="97181" y="282793"/>
                  </a:lnTo>
                  <a:lnTo>
                    <a:pt x="119761" y="268797"/>
                  </a:lnTo>
                  <a:lnTo>
                    <a:pt x="113427" y="265901"/>
                  </a:lnTo>
                  <a:lnTo>
                    <a:pt x="107354" y="262488"/>
                  </a:lnTo>
                  <a:lnTo>
                    <a:pt x="79428" y="234256"/>
                  </a:lnTo>
                  <a:lnTo>
                    <a:pt x="62800" y="180956"/>
                  </a:lnTo>
                  <a:lnTo>
                    <a:pt x="62560" y="149086"/>
                  </a:lnTo>
                  <a:close/>
                  <a:moveTo>
                    <a:pt x="226034" y="0"/>
                  </a:moveTo>
                  <a:lnTo>
                    <a:pt x="189318" y="20763"/>
                  </a:lnTo>
                  <a:lnTo>
                    <a:pt x="152487" y="48137"/>
                  </a:lnTo>
                  <a:lnTo>
                    <a:pt x="116750" y="81594"/>
                  </a:lnTo>
                  <a:lnTo>
                    <a:pt x="82956" y="120804"/>
                  </a:lnTo>
                  <a:lnTo>
                    <a:pt x="63932" y="147042"/>
                  </a:lnTo>
                  <a:lnTo>
                    <a:pt x="67348" y="152414"/>
                  </a:lnTo>
                  <a:lnTo>
                    <a:pt x="110217" y="177077"/>
                  </a:lnTo>
                  <a:lnTo>
                    <a:pt x="123507" y="178093"/>
                  </a:lnTo>
                  <a:lnTo>
                    <a:pt x="147475" y="175273"/>
                  </a:lnTo>
                  <a:lnTo>
                    <a:pt x="198768" y="153517"/>
                  </a:lnTo>
                  <a:lnTo>
                    <a:pt x="237027" y="95971"/>
                  </a:lnTo>
                  <a:lnTo>
                    <a:pt x="241586" y="59237"/>
                  </a:lnTo>
                  <a:lnTo>
                    <a:pt x="238124" y="26614"/>
                  </a:lnTo>
                  <a:lnTo>
                    <a:pt x="226539" y="139"/>
                  </a:lnTo>
                  <a:lnTo>
                    <a:pt x="226034" y="0"/>
                  </a:lnTo>
                  <a:close/>
                </a:path>
              </a:pathLst>
            </a:custGeom>
            <a:solidFill>
              <a:srgbClr val="cad6e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3" name="CustomShape 6"/>
            <p:cNvSpPr/>
            <p:nvPr/>
          </p:nvSpPr>
          <p:spPr>
            <a:xfrm>
              <a:off x="7802640" y="445680"/>
              <a:ext cx="148320" cy="178920"/>
            </a:xfrm>
            <a:custGeom>
              <a:avLst/>
              <a:gdLst/>
              <a:ahLst/>
              <a:rect l="l" t="t" r="r" b="b"/>
              <a:pathLst>
                <a:path w="285115" h="342900">
                  <a:moveTo>
                    <a:pt x="242107" y="0"/>
                  </a:moveTo>
                  <a:lnTo>
                    <a:pt x="236312" y="61837"/>
                  </a:lnTo>
                  <a:lnTo>
                    <a:pt x="221074" y="108828"/>
                  </a:lnTo>
                  <a:lnTo>
                    <a:pt x="197557" y="156588"/>
                  </a:lnTo>
                  <a:lnTo>
                    <a:pt x="166020" y="203393"/>
                  </a:lnTo>
                  <a:lnTo>
                    <a:pt x="128854" y="245225"/>
                  </a:lnTo>
                  <a:lnTo>
                    <a:pt x="89304" y="278831"/>
                  </a:lnTo>
                  <a:lnTo>
                    <a:pt x="48908" y="303614"/>
                  </a:lnTo>
                  <a:lnTo>
                    <a:pt x="9206" y="318979"/>
                  </a:lnTo>
                  <a:lnTo>
                    <a:pt x="0" y="320294"/>
                  </a:lnTo>
                  <a:lnTo>
                    <a:pt x="19709" y="329964"/>
                  </a:lnTo>
                  <a:lnTo>
                    <a:pt x="51800" y="339098"/>
                  </a:lnTo>
                  <a:lnTo>
                    <a:pt x="84565" y="342380"/>
                  </a:lnTo>
                  <a:lnTo>
                    <a:pt x="88794" y="342380"/>
                  </a:lnTo>
                  <a:lnTo>
                    <a:pt x="130667" y="337153"/>
                  </a:lnTo>
                  <a:lnTo>
                    <a:pt x="170776" y="322524"/>
                  </a:lnTo>
                  <a:lnTo>
                    <a:pt x="207584" y="298646"/>
                  </a:lnTo>
                  <a:lnTo>
                    <a:pt x="239556" y="265672"/>
                  </a:lnTo>
                  <a:lnTo>
                    <a:pt x="264490" y="224729"/>
                  </a:lnTo>
                  <a:lnTo>
                    <a:pt x="279593" y="180270"/>
                  </a:lnTo>
                  <a:lnTo>
                    <a:pt x="285021" y="134084"/>
                  </a:lnTo>
                  <a:lnTo>
                    <a:pt x="280933" y="87959"/>
                  </a:lnTo>
                  <a:lnTo>
                    <a:pt x="267487" y="43681"/>
                  </a:lnTo>
                  <a:lnTo>
                    <a:pt x="244841" y="3038"/>
                  </a:lnTo>
                  <a:lnTo>
                    <a:pt x="242107" y="0"/>
                  </a:lnTo>
                  <a:close/>
                </a:path>
              </a:pathLst>
            </a:custGeom>
            <a:solidFill>
              <a:srgbClr val="094582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4" name="CustomShape 7"/>
            <p:cNvSpPr/>
            <p:nvPr/>
          </p:nvSpPr>
          <p:spPr>
            <a:xfrm>
              <a:off x="7785360" y="426600"/>
              <a:ext cx="143640" cy="123480"/>
            </a:xfrm>
            <a:custGeom>
              <a:avLst/>
              <a:gdLst/>
              <a:ahLst/>
              <a:rect l="l" t="t" r="r" b="b"/>
              <a:pathLst>
                <a:path w="276225" h="237490">
                  <a:moveTo>
                    <a:pt x="292" y="106486"/>
                  </a:moveTo>
                  <a:lnTo>
                    <a:pt x="143" y="108213"/>
                  </a:lnTo>
                  <a:lnTo>
                    <a:pt x="0" y="110245"/>
                  </a:lnTo>
                  <a:lnTo>
                    <a:pt x="1358" y="108213"/>
                  </a:lnTo>
                  <a:lnTo>
                    <a:pt x="292" y="106486"/>
                  </a:lnTo>
                  <a:close/>
                  <a:moveTo>
                    <a:pt x="240684" y="0"/>
                  </a:moveTo>
                  <a:lnTo>
                    <a:pt x="219257" y="34773"/>
                  </a:lnTo>
                  <a:lnTo>
                    <a:pt x="187158" y="73419"/>
                  </a:lnTo>
                  <a:lnTo>
                    <a:pt x="162128" y="96288"/>
                  </a:lnTo>
                  <a:lnTo>
                    <a:pt x="153848" y="114788"/>
                  </a:lnTo>
                  <a:lnTo>
                    <a:pt x="132549" y="151574"/>
                  </a:lnTo>
                  <a:lnTo>
                    <a:pt x="104812" y="187243"/>
                  </a:lnTo>
                  <a:lnTo>
                    <a:pt x="73450" y="217529"/>
                  </a:lnTo>
                  <a:lnTo>
                    <a:pt x="57200" y="229956"/>
                  </a:lnTo>
                  <a:lnTo>
                    <a:pt x="66088" y="233051"/>
                  </a:lnTo>
                  <a:lnTo>
                    <a:pt x="75391" y="235244"/>
                  </a:lnTo>
                  <a:lnTo>
                    <a:pt x="85073" y="236547"/>
                  </a:lnTo>
                  <a:lnTo>
                    <a:pt x="95097" y="236979"/>
                  </a:lnTo>
                  <a:lnTo>
                    <a:pt x="130591" y="232273"/>
                  </a:lnTo>
                  <a:lnTo>
                    <a:pt x="168187" y="218494"/>
                  </a:lnTo>
                  <a:lnTo>
                    <a:pt x="206566" y="196152"/>
                  </a:lnTo>
                  <a:lnTo>
                    <a:pt x="244411" y="165757"/>
                  </a:lnTo>
                  <a:lnTo>
                    <a:pt x="268731" y="98806"/>
                  </a:lnTo>
                  <a:lnTo>
                    <a:pt x="275888" y="37193"/>
                  </a:lnTo>
                  <a:lnTo>
                    <a:pt x="245775" y="3739"/>
                  </a:lnTo>
                  <a:lnTo>
                    <a:pt x="240684" y="0"/>
                  </a:lnTo>
                  <a:close/>
                </a:path>
              </a:pathLst>
            </a:custGeom>
            <a:solidFill>
              <a:srgbClr val="93a7ca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5" name="CustomShape 8"/>
            <p:cNvSpPr/>
            <p:nvPr/>
          </p:nvSpPr>
          <p:spPr>
            <a:xfrm>
              <a:off x="7785360" y="477360"/>
              <a:ext cx="83880" cy="68760"/>
            </a:xfrm>
            <a:custGeom>
              <a:avLst/>
              <a:gdLst/>
              <a:ahLst/>
              <a:rect l="l" t="t" r="r" b="b"/>
              <a:pathLst>
                <a:path w="162559" h="133984">
                  <a:moveTo>
                    <a:pt x="162128" y="0"/>
                  </a:moveTo>
                  <a:lnTo>
                    <a:pt x="136195" y="18393"/>
                  </a:lnTo>
                  <a:lnTo>
                    <a:pt x="110221" y="31864"/>
                  </a:lnTo>
                  <a:lnTo>
                    <a:pt x="84902" y="40144"/>
                  </a:lnTo>
                  <a:lnTo>
                    <a:pt x="60934" y="42964"/>
                  </a:lnTo>
                  <a:lnTo>
                    <a:pt x="47649" y="41947"/>
                  </a:lnTo>
                  <a:lnTo>
                    <a:pt x="8839" y="22098"/>
                  </a:lnTo>
                  <a:lnTo>
                    <a:pt x="1358" y="11925"/>
                  </a:lnTo>
                  <a:lnTo>
                    <a:pt x="0" y="13957"/>
                  </a:lnTo>
                  <a:lnTo>
                    <a:pt x="5815" y="74474"/>
                  </a:lnTo>
                  <a:lnTo>
                    <a:pt x="33489" y="118960"/>
                  </a:lnTo>
                  <a:lnTo>
                    <a:pt x="57188" y="133667"/>
                  </a:lnTo>
                  <a:lnTo>
                    <a:pt x="73439" y="121241"/>
                  </a:lnTo>
                  <a:lnTo>
                    <a:pt x="104810" y="90955"/>
                  </a:lnTo>
                  <a:lnTo>
                    <a:pt x="132549" y="55278"/>
                  </a:lnTo>
                  <a:lnTo>
                    <a:pt x="153848" y="18492"/>
                  </a:lnTo>
                  <a:lnTo>
                    <a:pt x="162128" y="0"/>
                  </a:lnTo>
                  <a:close/>
                </a:path>
              </a:pathLst>
            </a:custGeom>
            <a:solidFill>
              <a:srgbClr val="779ec8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6" name="CustomShape 9"/>
            <p:cNvSpPr/>
            <p:nvPr/>
          </p:nvSpPr>
          <p:spPr>
            <a:xfrm>
              <a:off x="7914240" y="446400"/>
              <a:ext cx="30240" cy="66240"/>
            </a:xfrm>
            <a:custGeom>
              <a:avLst/>
              <a:gdLst/>
              <a:ahLst/>
              <a:rect l="l" t="t" r="r" b="b"/>
              <a:pathLst>
                <a:path w="60959" h="128905">
                  <a:moveTo>
                    <a:pt x="31477" y="0"/>
                  </a:moveTo>
                  <a:lnTo>
                    <a:pt x="30094" y="29682"/>
                  </a:lnTo>
                  <a:lnTo>
                    <a:pt x="24315" y="61615"/>
                  </a:lnTo>
                  <a:lnTo>
                    <a:pt x="14252" y="94781"/>
                  </a:lnTo>
                  <a:lnTo>
                    <a:pt x="0" y="128566"/>
                  </a:lnTo>
                  <a:lnTo>
                    <a:pt x="11756" y="117254"/>
                  </a:lnTo>
                  <a:lnTo>
                    <a:pt x="45466" y="78845"/>
                  </a:lnTo>
                  <a:lnTo>
                    <a:pt x="60518" y="58176"/>
                  </a:lnTo>
                  <a:lnTo>
                    <a:pt x="55836" y="42757"/>
                  </a:lnTo>
                  <a:lnTo>
                    <a:pt x="55658" y="42293"/>
                  </a:lnTo>
                  <a:lnTo>
                    <a:pt x="33653" y="2802"/>
                  </a:lnTo>
                  <a:lnTo>
                    <a:pt x="32628" y="1279"/>
                  </a:lnTo>
                  <a:lnTo>
                    <a:pt x="31477" y="0"/>
                  </a:lnTo>
                  <a:close/>
                </a:path>
              </a:pathLst>
            </a:custGeom>
            <a:solidFill>
              <a:srgbClr val="094582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7" name="CustomShape 10"/>
            <p:cNvSpPr/>
            <p:nvPr/>
          </p:nvSpPr>
          <p:spPr>
            <a:xfrm>
              <a:off x="7745040" y="404280"/>
              <a:ext cx="91080" cy="114840"/>
            </a:xfrm>
            <a:custGeom>
              <a:avLst/>
              <a:gdLst/>
              <a:ahLst/>
              <a:rect l="l" t="t" r="r" b="b"/>
              <a:pathLst>
                <a:path w="175894" h="220980">
                  <a:moveTo>
                    <a:pt x="175491" y="0"/>
                  </a:moveTo>
                  <a:lnTo>
                    <a:pt x="124203" y="13024"/>
                  </a:lnTo>
                  <a:lnTo>
                    <a:pt x="85692" y="34573"/>
                  </a:lnTo>
                  <a:lnTo>
                    <a:pt x="43265" y="74347"/>
                  </a:lnTo>
                  <a:lnTo>
                    <a:pt x="19370" y="114078"/>
                  </a:lnTo>
                  <a:lnTo>
                    <a:pt x="0" y="180447"/>
                  </a:lnTo>
                  <a:lnTo>
                    <a:pt x="0" y="220538"/>
                  </a:lnTo>
                  <a:lnTo>
                    <a:pt x="9393" y="193143"/>
                  </a:lnTo>
                  <a:lnTo>
                    <a:pt x="24287" y="160569"/>
                  </a:lnTo>
                  <a:lnTo>
                    <a:pt x="65312" y="96433"/>
                  </a:lnTo>
                  <a:lnTo>
                    <a:pt x="91850" y="65419"/>
                  </a:lnTo>
                  <a:lnTo>
                    <a:pt x="119853" y="38611"/>
                  </a:lnTo>
                  <a:lnTo>
                    <a:pt x="148741" y="16235"/>
                  </a:lnTo>
                  <a:lnTo>
                    <a:pt x="175491" y="0"/>
                  </a:lnTo>
                  <a:close/>
                </a:path>
              </a:pathLst>
            </a:custGeom>
            <a:solidFill>
              <a:srgbClr val="e31647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pic>
          <p:nvPicPr>
            <p:cNvPr id="68" name="bg object 25" descr=""/>
            <p:cNvPicPr/>
            <p:nvPr/>
          </p:nvPicPr>
          <p:blipFill>
            <a:blip r:embed="rId2"/>
            <a:stretch/>
          </p:blipFill>
          <p:spPr>
            <a:xfrm>
              <a:off x="8355960" y="537840"/>
              <a:ext cx="149760" cy="45720"/>
            </a:xfrm>
            <a:prstGeom prst="rect">
              <a:avLst/>
            </a:prstGeom>
            <a:ln>
              <a:noFill/>
            </a:ln>
          </p:spPr>
        </p:pic>
        <p:sp>
          <p:nvSpPr>
            <p:cNvPr id="69" name="CustomShape 11"/>
            <p:cNvSpPr/>
            <p:nvPr/>
          </p:nvSpPr>
          <p:spPr>
            <a:xfrm>
              <a:off x="7993440" y="403920"/>
              <a:ext cx="346680" cy="180000"/>
            </a:xfrm>
            <a:custGeom>
              <a:avLst/>
              <a:gdLst/>
              <a:ahLst/>
              <a:rect l="l" t="t" r="r" b="b"/>
              <a:pathLst>
                <a:path w="661034" h="344805">
                  <a:moveTo>
                    <a:pt x="46253" y="0"/>
                  </a:moveTo>
                  <a:lnTo>
                    <a:pt x="0" y="0"/>
                  </a:lnTo>
                  <a:lnTo>
                    <a:pt x="0" y="344766"/>
                  </a:lnTo>
                  <a:lnTo>
                    <a:pt x="46253" y="344766"/>
                  </a:lnTo>
                  <a:lnTo>
                    <a:pt x="46253" y="0"/>
                  </a:lnTo>
                  <a:close/>
                  <a:moveTo>
                    <a:pt x="415353" y="172516"/>
                  </a:moveTo>
                  <a:lnTo>
                    <a:pt x="409689" y="126009"/>
                  </a:lnTo>
                  <a:lnTo>
                    <a:pt x="392684" y="83197"/>
                  </a:lnTo>
                  <a:lnTo>
                    <a:pt x="367474" y="48818"/>
                  </a:lnTo>
                  <a:lnTo>
                    <a:pt x="367474" y="169811"/>
                  </a:lnTo>
                  <a:lnTo>
                    <a:pt x="365328" y="196850"/>
                  </a:lnTo>
                  <a:lnTo>
                    <a:pt x="348221" y="243611"/>
                  </a:lnTo>
                  <a:lnTo>
                    <a:pt x="322059" y="273812"/>
                  </a:lnTo>
                  <a:lnTo>
                    <a:pt x="286943" y="292608"/>
                  </a:lnTo>
                  <a:lnTo>
                    <a:pt x="240233" y="300050"/>
                  </a:lnTo>
                  <a:lnTo>
                    <a:pt x="223862" y="300367"/>
                  </a:lnTo>
                  <a:lnTo>
                    <a:pt x="164655" y="300367"/>
                  </a:lnTo>
                  <a:lnTo>
                    <a:pt x="164655" y="43954"/>
                  </a:lnTo>
                  <a:lnTo>
                    <a:pt x="222478" y="43954"/>
                  </a:lnTo>
                  <a:lnTo>
                    <a:pt x="262140" y="45478"/>
                  </a:lnTo>
                  <a:lnTo>
                    <a:pt x="302602" y="57772"/>
                  </a:lnTo>
                  <a:lnTo>
                    <a:pt x="347700" y="98031"/>
                  </a:lnTo>
                  <a:lnTo>
                    <a:pt x="365277" y="143319"/>
                  </a:lnTo>
                  <a:lnTo>
                    <a:pt x="367474" y="169811"/>
                  </a:lnTo>
                  <a:lnTo>
                    <a:pt x="367474" y="48818"/>
                  </a:lnTo>
                  <a:lnTo>
                    <a:pt x="366090" y="47180"/>
                  </a:lnTo>
                  <a:lnTo>
                    <a:pt x="362407" y="43954"/>
                  </a:lnTo>
                  <a:lnTo>
                    <a:pt x="349846" y="32918"/>
                  </a:lnTo>
                  <a:lnTo>
                    <a:pt x="310718" y="11887"/>
                  </a:lnTo>
                  <a:lnTo>
                    <a:pt x="258559" y="1333"/>
                  </a:lnTo>
                  <a:lnTo>
                    <a:pt x="227330" y="12"/>
                  </a:lnTo>
                  <a:lnTo>
                    <a:pt x="118402" y="12"/>
                  </a:lnTo>
                  <a:lnTo>
                    <a:pt x="118402" y="344297"/>
                  </a:lnTo>
                  <a:lnTo>
                    <a:pt x="220624" y="344297"/>
                  </a:lnTo>
                  <a:lnTo>
                    <a:pt x="269532" y="342836"/>
                  </a:lnTo>
                  <a:lnTo>
                    <a:pt x="312432" y="331457"/>
                  </a:lnTo>
                  <a:lnTo>
                    <a:pt x="354977" y="305777"/>
                  </a:lnTo>
                  <a:lnTo>
                    <a:pt x="360705" y="300367"/>
                  </a:lnTo>
                  <a:lnTo>
                    <a:pt x="367245" y="294195"/>
                  </a:lnTo>
                  <a:lnTo>
                    <a:pt x="395947" y="253987"/>
                  </a:lnTo>
                  <a:lnTo>
                    <a:pt x="412229" y="206336"/>
                  </a:lnTo>
                  <a:lnTo>
                    <a:pt x="414566" y="189623"/>
                  </a:lnTo>
                  <a:lnTo>
                    <a:pt x="415353" y="172516"/>
                  </a:lnTo>
                  <a:close/>
                  <a:moveTo>
                    <a:pt x="660717" y="299732"/>
                  </a:moveTo>
                  <a:lnTo>
                    <a:pt x="519417" y="299732"/>
                  </a:lnTo>
                  <a:lnTo>
                    <a:pt x="519417" y="193052"/>
                  </a:lnTo>
                  <a:lnTo>
                    <a:pt x="651700" y="193052"/>
                  </a:lnTo>
                  <a:lnTo>
                    <a:pt x="651700" y="148602"/>
                  </a:lnTo>
                  <a:lnTo>
                    <a:pt x="519417" y="148602"/>
                  </a:lnTo>
                  <a:lnTo>
                    <a:pt x="519417" y="44462"/>
                  </a:lnTo>
                  <a:lnTo>
                    <a:pt x="656323" y="44462"/>
                  </a:lnTo>
                  <a:lnTo>
                    <a:pt x="656323" y="12"/>
                  </a:lnTo>
                  <a:lnTo>
                    <a:pt x="473163" y="12"/>
                  </a:lnTo>
                  <a:lnTo>
                    <a:pt x="473163" y="44462"/>
                  </a:lnTo>
                  <a:lnTo>
                    <a:pt x="473163" y="148602"/>
                  </a:lnTo>
                  <a:lnTo>
                    <a:pt x="473163" y="193052"/>
                  </a:lnTo>
                  <a:lnTo>
                    <a:pt x="473163" y="299732"/>
                  </a:lnTo>
                  <a:lnTo>
                    <a:pt x="473163" y="344182"/>
                  </a:lnTo>
                  <a:lnTo>
                    <a:pt x="660717" y="344182"/>
                  </a:lnTo>
                  <a:lnTo>
                    <a:pt x="660717" y="299732"/>
                  </a:lnTo>
                  <a:close/>
                </a:path>
              </a:pathLst>
            </a:custGeom>
            <a:solidFill>
              <a:srgbClr val="094582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pic>
          <p:nvPicPr>
            <p:cNvPr id="70" name="bg object 27" descr=""/>
            <p:cNvPicPr/>
            <p:nvPr/>
          </p:nvPicPr>
          <p:blipFill>
            <a:blip r:embed="rId3"/>
            <a:stretch/>
          </p:blipFill>
          <p:spPr>
            <a:xfrm>
              <a:off x="7995240" y="615600"/>
              <a:ext cx="514080" cy="33120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71" name="Group 12"/>
          <p:cNvGrpSpPr/>
          <p:nvPr/>
        </p:nvGrpSpPr>
        <p:grpSpPr>
          <a:xfrm>
            <a:off x="515520" y="300960"/>
            <a:ext cx="481320" cy="468360"/>
            <a:chOff x="515520" y="300960"/>
            <a:chExt cx="481320" cy="468360"/>
          </a:xfrm>
        </p:grpSpPr>
        <p:pic>
          <p:nvPicPr>
            <p:cNvPr id="72" name="bg object 28" descr=""/>
            <p:cNvPicPr/>
            <p:nvPr/>
          </p:nvPicPr>
          <p:blipFill>
            <a:blip r:embed="rId4"/>
            <a:stretch/>
          </p:blipFill>
          <p:spPr>
            <a:xfrm>
              <a:off x="734760" y="717480"/>
              <a:ext cx="233640" cy="2124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3" name="bg object 29" descr=""/>
            <p:cNvPicPr/>
            <p:nvPr/>
          </p:nvPicPr>
          <p:blipFill>
            <a:blip r:embed="rId5"/>
            <a:stretch/>
          </p:blipFill>
          <p:spPr>
            <a:xfrm>
              <a:off x="515520" y="300960"/>
              <a:ext cx="481320" cy="468360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74" name="PlaceHolder 13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en-US" sz="4400" spc="-1" strike="noStrike">
                <a:latin typeface="Arial"/>
              </a:rPr>
              <a:t>Click to edit the title text format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75" name="PlaceHolder 14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Click to edit the outline text format</a:t>
            </a:r>
            <a:endParaRPr b="0" lang="en-US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latin typeface="Arial"/>
              </a:rPr>
              <a:t>Second Outline Level</a:t>
            </a:r>
            <a:endParaRPr b="0" lang="en-US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Third Outline Level</a:t>
            </a:r>
            <a:endParaRPr b="0" lang="en-US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latin typeface="Arial"/>
              </a:rPr>
              <a:t>Fourth Outline Level</a:t>
            </a:r>
            <a:endParaRPr b="0" lang="en-US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Fifth Outline Level</a:t>
            </a:r>
            <a:endParaRPr b="0" lang="en-US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Sixth Outline Level</a:t>
            </a:r>
            <a:endParaRPr b="0" lang="en-US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Seventh Outline Level</a:t>
            </a:r>
            <a:endParaRPr b="0" lang="en-US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6"/>
    <p:sldLayoutId id="2147483663" r:id="rId7"/>
    <p:sldLayoutId id="2147483664" r:id="rId8"/>
    <p:sldLayoutId id="2147483665" r:id="rId9"/>
    <p:sldLayoutId id="2147483666" r:id="rId10"/>
    <p:sldLayoutId id="2147483667" r:id="rId11"/>
    <p:sldLayoutId id="2147483668" r:id="rId12"/>
    <p:sldLayoutId id="2147483669" r:id="rId13"/>
    <p:sldLayoutId id="2147483670" r:id="rId14"/>
    <p:sldLayoutId id="2147483671" r:id="rId15"/>
    <p:sldLayoutId id="2147483672" r:id="rId16"/>
    <p:sldLayoutId id="2147483673" r:id="rId17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CustomShape 1"/>
          <p:cNvSpPr/>
          <p:nvPr/>
        </p:nvSpPr>
        <p:spPr>
          <a:xfrm>
            <a:off x="3492720" y="0"/>
            <a:ext cx="1127880" cy="213480"/>
          </a:xfrm>
          <a:custGeom>
            <a:avLst/>
            <a:gdLst/>
            <a:ahLst/>
            <a:rect l="l" t="t" r="r" b="b"/>
            <a:pathLst>
              <a:path w="2143125" h="408305">
                <a:moveTo>
                  <a:pt x="2142807" y="0"/>
                </a:moveTo>
                <a:lnTo>
                  <a:pt x="0" y="0"/>
                </a:lnTo>
                <a:lnTo>
                  <a:pt x="0" y="408025"/>
                </a:lnTo>
                <a:lnTo>
                  <a:pt x="2142807" y="408025"/>
                </a:lnTo>
                <a:lnTo>
                  <a:pt x="2142807" y="0"/>
                </a:lnTo>
                <a:close/>
              </a:path>
            </a:pathLst>
          </a:custGeom>
          <a:solidFill>
            <a:srgbClr val="0062ae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13" name="CustomShape 2"/>
          <p:cNvSpPr/>
          <p:nvPr/>
        </p:nvSpPr>
        <p:spPr>
          <a:xfrm>
            <a:off x="4622400" y="0"/>
            <a:ext cx="1378800" cy="213480"/>
          </a:xfrm>
          <a:custGeom>
            <a:avLst/>
            <a:gdLst/>
            <a:ahLst/>
            <a:rect l="l" t="t" r="r" b="b"/>
            <a:pathLst>
              <a:path w="2619375" h="408305">
                <a:moveTo>
                  <a:pt x="2618968" y="0"/>
                </a:moveTo>
                <a:lnTo>
                  <a:pt x="0" y="0"/>
                </a:lnTo>
                <a:lnTo>
                  <a:pt x="0" y="408025"/>
                </a:lnTo>
                <a:lnTo>
                  <a:pt x="2618968" y="408025"/>
                </a:lnTo>
                <a:lnTo>
                  <a:pt x="2618968" y="0"/>
                </a:lnTo>
                <a:close/>
              </a:path>
            </a:pathLst>
          </a:custGeom>
          <a:solidFill>
            <a:srgbClr val="e63338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14" name="bg object 18" descr=""/>
          <p:cNvPicPr/>
          <p:nvPr/>
        </p:nvPicPr>
        <p:blipFill>
          <a:blip r:embed="rId2"/>
          <a:stretch/>
        </p:blipFill>
        <p:spPr>
          <a:xfrm>
            <a:off x="7410960" y="3327840"/>
            <a:ext cx="1731240" cy="1814040"/>
          </a:xfrm>
          <a:prstGeom prst="rect">
            <a:avLst/>
          </a:prstGeom>
          <a:ln>
            <a:noFill/>
          </a:ln>
        </p:spPr>
      </p:pic>
      <p:grpSp>
        <p:nvGrpSpPr>
          <p:cNvPr id="115" name="Group 3"/>
          <p:cNvGrpSpPr/>
          <p:nvPr/>
        </p:nvGrpSpPr>
        <p:grpSpPr>
          <a:xfrm>
            <a:off x="7745040" y="403920"/>
            <a:ext cx="764280" cy="244800"/>
            <a:chOff x="7745040" y="403920"/>
            <a:chExt cx="764280" cy="244800"/>
          </a:xfrm>
        </p:grpSpPr>
        <p:sp>
          <p:nvSpPr>
            <p:cNvPr id="116" name="CustomShape 4"/>
            <p:cNvSpPr/>
            <p:nvPr/>
          </p:nvSpPr>
          <p:spPr>
            <a:xfrm>
              <a:off x="7752240" y="406080"/>
              <a:ext cx="125640" cy="157320"/>
            </a:xfrm>
            <a:custGeom>
              <a:avLst/>
              <a:gdLst/>
              <a:ahLst/>
              <a:rect l="l" t="t" r="r" b="b"/>
              <a:pathLst>
                <a:path w="241934" h="301625">
                  <a:moveTo>
                    <a:pt x="62560" y="149086"/>
                  </a:moveTo>
                  <a:lnTo>
                    <a:pt x="41217" y="183990"/>
                  </a:lnTo>
                  <a:lnTo>
                    <a:pt x="23568" y="219224"/>
                  </a:lnTo>
                  <a:lnTo>
                    <a:pt x="9686" y="254298"/>
                  </a:lnTo>
                  <a:lnTo>
                    <a:pt x="0" y="287505"/>
                  </a:lnTo>
                  <a:lnTo>
                    <a:pt x="3576" y="296093"/>
                  </a:lnTo>
                  <a:lnTo>
                    <a:pt x="9561" y="298229"/>
                  </a:lnTo>
                  <a:lnTo>
                    <a:pt x="16853" y="299989"/>
                  </a:lnTo>
                  <a:lnTo>
                    <a:pt x="24449" y="301038"/>
                  </a:lnTo>
                  <a:lnTo>
                    <a:pt x="32321" y="301385"/>
                  </a:lnTo>
                  <a:lnTo>
                    <a:pt x="53008" y="299261"/>
                  </a:lnTo>
                  <a:lnTo>
                    <a:pt x="74779" y="293006"/>
                  </a:lnTo>
                  <a:lnTo>
                    <a:pt x="97181" y="282793"/>
                  </a:lnTo>
                  <a:lnTo>
                    <a:pt x="119761" y="268797"/>
                  </a:lnTo>
                  <a:lnTo>
                    <a:pt x="113427" y="265901"/>
                  </a:lnTo>
                  <a:lnTo>
                    <a:pt x="107354" y="262488"/>
                  </a:lnTo>
                  <a:lnTo>
                    <a:pt x="79428" y="234256"/>
                  </a:lnTo>
                  <a:lnTo>
                    <a:pt x="62800" y="180956"/>
                  </a:lnTo>
                  <a:lnTo>
                    <a:pt x="62560" y="149086"/>
                  </a:lnTo>
                  <a:close/>
                  <a:moveTo>
                    <a:pt x="226034" y="0"/>
                  </a:moveTo>
                  <a:lnTo>
                    <a:pt x="189318" y="20763"/>
                  </a:lnTo>
                  <a:lnTo>
                    <a:pt x="152487" y="48137"/>
                  </a:lnTo>
                  <a:lnTo>
                    <a:pt x="116750" y="81594"/>
                  </a:lnTo>
                  <a:lnTo>
                    <a:pt x="82956" y="120804"/>
                  </a:lnTo>
                  <a:lnTo>
                    <a:pt x="63932" y="147042"/>
                  </a:lnTo>
                  <a:lnTo>
                    <a:pt x="67348" y="152414"/>
                  </a:lnTo>
                  <a:lnTo>
                    <a:pt x="110217" y="177077"/>
                  </a:lnTo>
                  <a:lnTo>
                    <a:pt x="123507" y="178093"/>
                  </a:lnTo>
                  <a:lnTo>
                    <a:pt x="147475" y="175273"/>
                  </a:lnTo>
                  <a:lnTo>
                    <a:pt x="198768" y="153517"/>
                  </a:lnTo>
                  <a:lnTo>
                    <a:pt x="237027" y="95971"/>
                  </a:lnTo>
                  <a:lnTo>
                    <a:pt x="241586" y="59237"/>
                  </a:lnTo>
                  <a:lnTo>
                    <a:pt x="238124" y="26614"/>
                  </a:lnTo>
                  <a:lnTo>
                    <a:pt x="226539" y="139"/>
                  </a:lnTo>
                  <a:lnTo>
                    <a:pt x="226034" y="0"/>
                  </a:lnTo>
                  <a:close/>
                </a:path>
              </a:pathLst>
            </a:custGeom>
            <a:solidFill>
              <a:srgbClr val="cad6e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7" name="CustomShape 5"/>
            <p:cNvSpPr/>
            <p:nvPr/>
          </p:nvSpPr>
          <p:spPr>
            <a:xfrm>
              <a:off x="7802640" y="445680"/>
              <a:ext cx="148320" cy="178920"/>
            </a:xfrm>
            <a:custGeom>
              <a:avLst/>
              <a:gdLst/>
              <a:ahLst/>
              <a:rect l="l" t="t" r="r" b="b"/>
              <a:pathLst>
                <a:path w="285115" h="342900">
                  <a:moveTo>
                    <a:pt x="242107" y="0"/>
                  </a:moveTo>
                  <a:lnTo>
                    <a:pt x="236312" y="61837"/>
                  </a:lnTo>
                  <a:lnTo>
                    <a:pt x="221074" y="108828"/>
                  </a:lnTo>
                  <a:lnTo>
                    <a:pt x="197557" y="156588"/>
                  </a:lnTo>
                  <a:lnTo>
                    <a:pt x="166020" y="203393"/>
                  </a:lnTo>
                  <a:lnTo>
                    <a:pt x="128854" y="245225"/>
                  </a:lnTo>
                  <a:lnTo>
                    <a:pt x="89304" y="278831"/>
                  </a:lnTo>
                  <a:lnTo>
                    <a:pt x="48908" y="303614"/>
                  </a:lnTo>
                  <a:lnTo>
                    <a:pt x="9206" y="318979"/>
                  </a:lnTo>
                  <a:lnTo>
                    <a:pt x="0" y="320294"/>
                  </a:lnTo>
                  <a:lnTo>
                    <a:pt x="19709" y="329964"/>
                  </a:lnTo>
                  <a:lnTo>
                    <a:pt x="51800" y="339098"/>
                  </a:lnTo>
                  <a:lnTo>
                    <a:pt x="84565" y="342380"/>
                  </a:lnTo>
                  <a:lnTo>
                    <a:pt x="88794" y="342380"/>
                  </a:lnTo>
                  <a:lnTo>
                    <a:pt x="130667" y="337153"/>
                  </a:lnTo>
                  <a:lnTo>
                    <a:pt x="170776" y="322524"/>
                  </a:lnTo>
                  <a:lnTo>
                    <a:pt x="207584" y="298646"/>
                  </a:lnTo>
                  <a:lnTo>
                    <a:pt x="239556" y="265672"/>
                  </a:lnTo>
                  <a:lnTo>
                    <a:pt x="264490" y="224729"/>
                  </a:lnTo>
                  <a:lnTo>
                    <a:pt x="279593" y="180270"/>
                  </a:lnTo>
                  <a:lnTo>
                    <a:pt x="285021" y="134084"/>
                  </a:lnTo>
                  <a:lnTo>
                    <a:pt x="280933" y="87959"/>
                  </a:lnTo>
                  <a:lnTo>
                    <a:pt x="267487" y="43681"/>
                  </a:lnTo>
                  <a:lnTo>
                    <a:pt x="244841" y="3038"/>
                  </a:lnTo>
                  <a:lnTo>
                    <a:pt x="242107" y="0"/>
                  </a:lnTo>
                  <a:close/>
                </a:path>
              </a:pathLst>
            </a:custGeom>
            <a:solidFill>
              <a:srgbClr val="094582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8" name="CustomShape 6"/>
            <p:cNvSpPr/>
            <p:nvPr/>
          </p:nvSpPr>
          <p:spPr>
            <a:xfrm>
              <a:off x="7785360" y="426600"/>
              <a:ext cx="143640" cy="123480"/>
            </a:xfrm>
            <a:custGeom>
              <a:avLst/>
              <a:gdLst/>
              <a:ahLst/>
              <a:rect l="l" t="t" r="r" b="b"/>
              <a:pathLst>
                <a:path w="276225" h="237490">
                  <a:moveTo>
                    <a:pt x="292" y="106486"/>
                  </a:moveTo>
                  <a:lnTo>
                    <a:pt x="143" y="108213"/>
                  </a:lnTo>
                  <a:lnTo>
                    <a:pt x="0" y="110245"/>
                  </a:lnTo>
                  <a:lnTo>
                    <a:pt x="1358" y="108213"/>
                  </a:lnTo>
                  <a:lnTo>
                    <a:pt x="292" y="106486"/>
                  </a:lnTo>
                  <a:close/>
                  <a:moveTo>
                    <a:pt x="240684" y="0"/>
                  </a:moveTo>
                  <a:lnTo>
                    <a:pt x="219257" y="34773"/>
                  </a:lnTo>
                  <a:lnTo>
                    <a:pt x="187158" y="73419"/>
                  </a:lnTo>
                  <a:lnTo>
                    <a:pt x="162128" y="96288"/>
                  </a:lnTo>
                  <a:lnTo>
                    <a:pt x="153848" y="114788"/>
                  </a:lnTo>
                  <a:lnTo>
                    <a:pt x="132549" y="151574"/>
                  </a:lnTo>
                  <a:lnTo>
                    <a:pt x="104812" y="187243"/>
                  </a:lnTo>
                  <a:lnTo>
                    <a:pt x="73450" y="217529"/>
                  </a:lnTo>
                  <a:lnTo>
                    <a:pt x="57200" y="229956"/>
                  </a:lnTo>
                  <a:lnTo>
                    <a:pt x="66088" y="233051"/>
                  </a:lnTo>
                  <a:lnTo>
                    <a:pt x="75391" y="235244"/>
                  </a:lnTo>
                  <a:lnTo>
                    <a:pt x="85073" y="236547"/>
                  </a:lnTo>
                  <a:lnTo>
                    <a:pt x="95097" y="236979"/>
                  </a:lnTo>
                  <a:lnTo>
                    <a:pt x="130591" y="232273"/>
                  </a:lnTo>
                  <a:lnTo>
                    <a:pt x="168187" y="218494"/>
                  </a:lnTo>
                  <a:lnTo>
                    <a:pt x="206566" y="196152"/>
                  </a:lnTo>
                  <a:lnTo>
                    <a:pt x="244411" y="165757"/>
                  </a:lnTo>
                  <a:lnTo>
                    <a:pt x="268731" y="98806"/>
                  </a:lnTo>
                  <a:lnTo>
                    <a:pt x="275888" y="37193"/>
                  </a:lnTo>
                  <a:lnTo>
                    <a:pt x="245775" y="3739"/>
                  </a:lnTo>
                  <a:lnTo>
                    <a:pt x="240684" y="0"/>
                  </a:lnTo>
                  <a:close/>
                </a:path>
              </a:pathLst>
            </a:custGeom>
            <a:solidFill>
              <a:srgbClr val="93a7ca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9" name="CustomShape 7"/>
            <p:cNvSpPr/>
            <p:nvPr/>
          </p:nvSpPr>
          <p:spPr>
            <a:xfrm>
              <a:off x="7785360" y="477360"/>
              <a:ext cx="83880" cy="68760"/>
            </a:xfrm>
            <a:custGeom>
              <a:avLst/>
              <a:gdLst/>
              <a:ahLst/>
              <a:rect l="l" t="t" r="r" b="b"/>
              <a:pathLst>
                <a:path w="162559" h="133984">
                  <a:moveTo>
                    <a:pt x="162128" y="0"/>
                  </a:moveTo>
                  <a:lnTo>
                    <a:pt x="136195" y="18393"/>
                  </a:lnTo>
                  <a:lnTo>
                    <a:pt x="110221" y="31864"/>
                  </a:lnTo>
                  <a:lnTo>
                    <a:pt x="84902" y="40144"/>
                  </a:lnTo>
                  <a:lnTo>
                    <a:pt x="60934" y="42964"/>
                  </a:lnTo>
                  <a:lnTo>
                    <a:pt x="47649" y="41947"/>
                  </a:lnTo>
                  <a:lnTo>
                    <a:pt x="8839" y="22098"/>
                  </a:lnTo>
                  <a:lnTo>
                    <a:pt x="1358" y="11925"/>
                  </a:lnTo>
                  <a:lnTo>
                    <a:pt x="0" y="13957"/>
                  </a:lnTo>
                  <a:lnTo>
                    <a:pt x="5815" y="74474"/>
                  </a:lnTo>
                  <a:lnTo>
                    <a:pt x="33489" y="118960"/>
                  </a:lnTo>
                  <a:lnTo>
                    <a:pt x="57188" y="133667"/>
                  </a:lnTo>
                  <a:lnTo>
                    <a:pt x="73439" y="121241"/>
                  </a:lnTo>
                  <a:lnTo>
                    <a:pt x="104810" y="90955"/>
                  </a:lnTo>
                  <a:lnTo>
                    <a:pt x="132549" y="55278"/>
                  </a:lnTo>
                  <a:lnTo>
                    <a:pt x="153848" y="18492"/>
                  </a:lnTo>
                  <a:lnTo>
                    <a:pt x="162128" y="0"/>
                  </a:lnTo>
                  <a:close/>
                </a:path>
              </a:pathLst>
            </a:custGeom>
            <a:solidFill>
              <a:srgbClr val="779ec8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0" name="CustomShape 8"/>
            <p:cNvSpPr/>
            <p:nvPr/>
          </p:nvSpPr>
          <p:spPr>
            <a:xfrm>
              <a:off x="7914240" y="446400"/>
              <a:ext cx="30240" cy="66240"/>
            </a:xfrm>
            <a:custGeom>
              <a:avLst/>
              <a:gdLst/>
              <a:ahLst/>
              <a:rect l="l" t="t" r="r" b="b"/>
              <a:pathLst>
                <a:path w="60959" h="128905">
                  <a:moveTo>
                    <a:pt x="31477" y="0"/>
                  </a:moveTo>
                  <a:lnTo>
                    <a:pt x="30094" y="29682"/>
                  </a:lnTo>
                  <a:lnTo>
                    <a:pt x="24315" y="61615"/>
                  </a:lnTo>
                  <a:lnTo>
                    <a:pt x="14252" y="94781"/>
                  </a:lnTo>
                  <a:lnTo>
                    <a:pt x="0" y="128566"/>
                  </a:lnTo>
                  <a:lnTo>
                    <a:pt x="11756" y="117254"/>
                  </a:lnTo>
                  <a:lnTo>
                    <a:pt x="45466" y="78845"/>
                  </a:lnTo>
                  <a:lnTo>
                    <a:pt x="60518" y="58176"/>
                  </a:lnTo>
                  <a:lnTo>
                    <a:pt x="55836" y="42757"/>
                  </a:lnTo>
                  <a:lnTo>
                    <a:pt x="55658" y="42293"/>
                  </a:lnTo>
                  <a:lnTo>
                    <a:pt x="33653" y="2802"/>
                  </a:lnTo>
                  <a:lnTo>
                    <a:pt x="32628" y="1279"/>
                  </a:lnTo>
                  <a:lnTo>
                    <a:pt x="31477" y="0"/>
                  </a:lnTo>
                  <a:close/>
                </a:path>
              </a:pathLst>
            </a:custGeom>
            <a:solidFill>
              <a:srgbClr val="094582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1" name="CustomShape 9"/>
            <p:cNvSpPr/>
            <p:nvPr/>
          </p:nvSpPr>
          <p:spPr>
            <a:xfrm>
              <a:off x="7745040" y="404280"/>
              <a:ext cx="91080" cy="114840"/>
            </a:xfrm>
            <a:custGeom>
              <a:avLst/>
              <a:gdLst/>
              <a:ahLst/>
              <a:rect l="l" t="t" r="r" b="b"/>
              <a:pathLst>
                <a:path w="175894" h="220980">
                  <a:moveTo>
                    <a:pt x="175491" y="0"/>
                  </a:moveTo>
                  <a:lnTo>
                    <a:pt x="124203" y="13024"/>
                  </a:lnTo>
                  <a:lnTo>
                    <a:pt x="85692" y="34573"/>
                  </a:lnTo>
                  <a:lnTo>
                    <a:pt x="43265" y="74347"/>
                  </a:lnTo>
                  <a:lnTo>
                    <a:pt x="19370" y="114078"/>
                  </a:lnTo>
                  <a:lnTo>
                    <a:pt x="0" y="180447"/>
                  </a:lnTo>
                  <a:lnTo>
                    <a:pt x="0" y="220538"/>
                  </a:lnTo>
                  <a:lnTo>
                    <a:pt x="9393" y="193143"/>
                  </a:lnTo>
                  <a:lnTo>
                    <a:pt x="24287" y="160569"/>
                  </a:lnTo>
                  <a:lnTo>
                    <a:pt x="65312" y="96433"/>
                  </a:lnTo>
                  <a:lnTo>
                    <a:pt x="91850" y="65419"/>
                  </a:lnTo>
                  <a:lnTo>
                    <a:pt x="119853" y="38611"/>
                  </a:lnTo>
                  <a:lnTo>
                    <a:pt x="148741" y="16235"/>
                  </a:lnTo>
                  <a:lnTo>
                    <a:pt x="175491" y="0"/>
                  </a:lnTo>
                  <a:close/>
                </a:path>
              </a:pathLst>
            </a:custGeom>
            <a:solidFill>
              <a:srgbClr val="e31647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pic>
          <p:nvPicPr>
            <p:cNvPr id="122" name="bg object 25" descr=""/>
            <p:cNvPicPr/>
            <p:nvPr/>
          </p:nvPicPr>
          <p:blipFill>
            <a:blip r:embed="rId3"/>
            <a:stretch/>
          </p:blipFill>
          <p:spPr>
            <a:xfrm>
              <a:off x="8355960" y="537840"/>
              <a:ext cx="149760" cy="45720"/>
            </a:xfrm>
            <a:prstGeom prst="rect">
              <a:avLst/>
            </a:prstGeom>
            <a:ln>
              <a:noFill/>
            </a:ln>
          </p:spPr>
        </p:pic>
        <p:sp>
          <p:nvSpPr>
            <p:cNvPr id="123" name="CustomShape 10"/>
            <p:cNvSpPr/>
            <p:nvPr/>
          </p:nvSpPr>
          <p:spPr>
            <a:xfrm>
              <a:off x="7993440" y="403920"/>
              <a:ext cx="346680" cy="180000"/>
            </a:xfrm>
            <a:custGeom>
              <a:avLst/>
              <a:gdLst/>
              <a:ahLst/>
              <a:rect l="l" t="t" r="r" b="b"/>
              <a:pathLst>
                <a:path w="661034" h="344805">
                  <a:moveTo>
                    <a:pt x="46253" y="0"/>
                  </a:moveTo>
                  <a:lnTo>
                    <a:pt x="0" y="0"/>
                  </a:lnTo>
                  <a:lnTo>
                    <a:pt x="0" y="344766"/>
                  </a:lnTo>
                  <a:lnTo>
                    <a:pt x="46253" y="344766"/>
                  </a:lnTo>
                  <a:lnTo>
                    <a:pt x="46253" y="0"/>
                  </a:lnTo>
                  <a:close/>
                  <a:moveTo>
                    <a:pt x="415353" y="172516"/>
                  </a:moveTo>
                  <a:lnTo>
                    <a:pt x="409689" y="126009"/>
                  </a:lnTo>
                  <a:lnTo>
                    <a:pt x="392684" y="83197"/>
                  </a:lnTo>
                  <a:lnTo>
                    <a:pt x="367474" y="48818"/>
                  </a:lnTo>
                  <a:lnTo>
                    <a:pt x="367474" y="169811"/>
                  </a:lnTo>
                  <a:lnTo>
                    <a:pt x="365328" y="196850"/>
                  </a:lnTo>
                  <a:lnTo>
                    <a:pt x="348221" y="243611"/>
                  </a:lnTo>
                  <a:lnTo>
                    <a:pt x="322059" y="273812"/>
                  </a:lnTo>
                  <a:lnTo>
                    <a:pt x="286943" y="292608"/>
                  </a:lnTo>
                  <a:lnTo>
                    <a:pt x="240233" y="300050"/>
                  </a:lnTo>
                  <a:lnTo>
                    <a:pt x="223862" y="300367"/>
                  </a:lnTo>
                  <a:lnTo>
                    <a:pt x="164655" y="300367"/>
                  </a:lnTo>
                  <a:lnTo>
                    <a:pt x="164655" y="43954"/>
                  </a:lnTo>
                  <a:lnTo>
                    <a:pt x="222478" y="43954"/>
                  </a:lnTo>
                  <a:lnTo>
                    <a:pt x="262140" y="45478"/>
                  </a:lnTo>
                  <a:lnTo>
                    <a:pt x="302602" y="57772"/>
                  </a:lnTo>
                  <a:lnTo>
                    <a:pt x="347700" y="98031"/>
                  </a:lnTo>
                  <a:lnTo>
                    <a:pt x="365277" y="143319"/>
                  </a:lnTo>
                  <a:lnTo>
                    <a:pt x="367474" y="169811"/>
                  </a:lnTo>
                  <a:lnTo>
                    <a:pt x="367474" y="48818"/>
                  </a:lnTo>
                  <a:lnTo>
                    <a:pt x="366090" y="47180"/>
                  </a:lnTo>
                  <a:lnTo>
                    <a:pt x="362407" y="43954"/>
                  </a:lnTo>
                  <a:lnTo>
                    <a:pt x="349846" y="32918"/>
                  </a:lnTo>
                  <a:lnTo>
                    <a:pt x="310718" y="11887"/>
                  </a:lnTo>
                  <a:lnTo>
                    <a:pt x="258559" y="1333"/>
                  </a:lnTo>
                  <a:lnTo>
                    <a:pt x="227330" y="12"/>
                  </a:lnTo>
                  <a:lnTo>
                    <a:pt x="118402" y="12"/>
                  </a:lnTo>
                  <a:lnTo>
                    <a:pt x="118402" y="344297"/>
                  </a:lnTo>
                  <a:lnTo>
                    <a:pt x="220624" y="344297"/>
                  </a:lnTo>
                  <a:lnTo>
                    <a:pt x="269532" y="342836"/>
                  </a:lnTo>
                  <a:lnTo>
                    <a:pt x="312432" y="331457"/>
                  </a:lnTo>
                  <a:lnTo>
                    <a:pt x="354977" y="305777"/>
                  </a:lnTo>
                  <a:lnTo>
                    <a:pt x="360705" y="300367"/>
                  </a:lnTo>
                  <a:lnTo>
                    <a:pt x="367245" y="294195"/>
                  </a:lnTo>
                  <a:lnTo>
                    <a:pt x="395947" y="253987"/>
                  </a:lnTo>
                  <a:lnTo>
                    <a:pt x="412229" y="206336"/>
                  </a:lnTo>
                  <a:lnTo>
                    <a:pt x="414566" y="189623"/>
                  </a:lnTo>
                  <a:lnTo>
                    <a:pt x="415353" y="172516"/>
                  </a:lnTo>
                  <a:close/>
                  <a:moveTo>
                    <a:pt x="660717" y="299732"/>
                  </a:moveTo>
                  <a:lnTo>
                    <a:pt x="519417" y="299732"/>
                  </a:lnTo>
                  <a:lnTo>
                    <a:pt x="519417" y="193052"/>
                  </a:lnTo>
                  <a:lnTo>
                    <a:pt x="651700" y="193052"/>
                  </a:lnTo>
                  <a:lnTo>
                    <a:pt x="651700" y="148602"/>
                  </a:lnTo>
                  <a:lnTo>
                    <a:pt x="519417" y="148602"/>
                  </a:lnTo>
                  <a:lnTo>
                    <a:pt x="519417" y="44462"/>
                  </a:lnTo>
                  <a:lnTo>
                    <a:pt x="656323" y="44462"/>
                  </a:lnTo>
                  <a:lnTo>
                    <a:pt x="656323" y="12"/>
                  </a:lnTo>
                  <a:lnTo>
                    <a:pt x="473163" y="12"/>
                  </a:lnTo>
                  <a:lnTo>
                    <a:pt x="473163" y="44462"/>
                  </a:lnTo>
                  <a:lnTo>
                    <a:pt x="473163" y="148602"/>
                  </a:lnTo>
                  <a:lnTo>
                    <a:pt x="473163" y="193052"/>
                  </a:lnTo>
                  <a:lnTo>
                    <a:pt x="473163" y="299732"/>
                  </a:lnTo>
                  <a:lnTo>
                    <a:pt x="473163" y="344182"/>
                  </a:lnTo>
                  <a:lnTo>
                    <a:pt x="660717" y="344182"/>
                  </a:lnTo>
                  <a:lnTo>
                    <a:pt x="660717" y="299732"/>
                  </a:lnTo>
                  <a:close/>
                </a:path>
              </a:pathLst>
            </a:custGeom>
            <a:solidFill>
              <a:srgbClr val="094582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pic>
          <p:nvPicPr>
            <p:cNvPr id="124" name="bg object 27" descr=""/>
            <p:cNvPicPr/>
            <p:nvPr/>
          </p:nvPicPr>
          <p:blipFill>
            <a:blip r:embed="rId4"/>
            <a:stretch/>
          </p:blipFill>
          <p:spPr>
            <a:xfrm>
              <a:off x="7995240" y="615600"/>
              <a:ext cx="514080" cy="33120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125" name="Group 11"/>
          <p:cNvGrpSpPr/>
          <p:nvPr/>
        </p:nvGrpSpPr>
        <p:grpSpPr>
          <a:xfrm>
            <a:off x="515520" y="300960"/>
            <a:ext cx="481320" cy="468360"/>
            <a:chOff x="515520" y="300960"/>
            <a:chExt cx="481320" cy="468360"/>
          </a:xfrm>
        </p:grpSpPr>
        <p:pic>
          <p:nvPicPr>
            <p:cNvPr id="126" name="bg object 28" descr=""/>
            <p:cNvPicPr/>
            <p:nvPr/>
          </p:nvPicPr>
          <p:blipFill>
            <a:blip r:embed="rId5"/>
            <a:stretch/>
          </p:blipFill>
          <p:spPr>
            <a:xfrm>
              <a:off x="734760" y="717480"/>
              <a:ext cx="233640" cy="2124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27" name="bg object 29" descr=""/>
            <p:cNvPicPr/>
            <p:nvPr/>
          </p:nvPicPr>
          <p:blipFill>
            <a:blip r:embed="rId6"/>
            <a:stretch/>
          </p:blipFill>
          <p:spPr>
            <a:xfrm>
              <a:off x="515520" y="300960"/>
              <a:ext cx="481320" cy="468360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128" name="PlaceHolder 12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en-US" sz="4400" spc="-1" strike="noStrike">
                <a:latin typeface="Arial"/>
              </a:rPr>
              <a:t>Click to edit the title text format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129" name="PlaceHolder 13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Click to edit the outline text format</a:t>
            </a:r>
            <a:endParaRPr b="0" lang="en-US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latin typeface="Arial"/>
              </a:rPr>
              <a:t>Second Outline Level</a:t>
            </a:r>
            <a:endParaRPr b="0" lang="en-US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Third Outline Level</a:t>
            </a:r>
            <a:endParaRPr b="0" lang="en-US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latin typeface="Arial"/>
              </a:rPr>
              <a:t>Fourth Outline Level</a:t>
            </a:r>
            <a:endParaRPr b="0" lang="en-US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Fifth Outline Level</a:t>
            </a:r>
            <a:endParaRPr b="0" lang="en-US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Sixth Outline Level</a:t>
            </a:r>
            <a:endParaRPr b="0" lang="en-US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Seventh Outline Level</a:t>
            </a:r>
            <a:endParaRPr b="0" lang="en-US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7"/>
    <p:sldLayoutId id="2147483676" r:id="rId8"/>
    <p:sldLayoutId id="2147483677" r:id="rId9"/>
    <p:sldLayoutId id="2147483678" r:id="rId10"/>
    <p:sldLayoutId id="2147483679" r:id="rId11"/>
    <p:sldLayoutId id="2147483680" r:id="rId12"/>
    <p:sldLayoutId id="2147483681" r:id="rId13"/>
    <p:sldLayoutId id="2147483682" r:id="rId14"/>
    <p:sldLayoutId id="2147483683" r:id="rId15"/>
    <p:sldLayoutId id="2147483684" r:id="rId16"/>
    <p:sldLayoutId id="2147483685" r:id="rId17"/>
    <p:sldLayoutId id="2147483686" r:id="rId18"/>
  </p:sldLayoutIdLst>
</p:sldMaster>
</file>

<file path=ppt/slideMasters/slideMaster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CustomShape 1"/>
          <p:cNvSpPr/>
          <p:nvPr/>
        </p:nvSpPr>
        <p:spPr>
          <a:xfrm>
            <a:off x="3492720" y="0"/>
            <a:ext cx="1127880" cy="213480"/>
          </a:xfrm>
          <a:custGeom>
            <a:avLst/>
            <a:gdLst/>
            <a:ahLst/>
            <a:rect l="l" t="t" r="r" b="b"/>
            <a:pathLst>
              <a:path w="2143125" h="408305">
                <a:moveTo>
                  <a:pt x="2142807" y="0"/>
                </a:moveTo>
                <a:lnTo>
                  <a:pt x="0" y="0"/>
                </a:lnTo>
                <a:lnTo>
                  <a:pt x="0" y="408025"/>
                </a:lnTo>
                <a:lnTo>
                  <a:pt x="2142807" y="408025"/>
                </a:lnTo>
                <a:lnTo>
                  <a:pt x="2142807" y="0"/>
                </a:lnTo>
                <a:close/>
              </a:path>
            </a:pathLst>
          </a:custGeom>
          <a:solidFill>
            <a:srgbClr val="0062ae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67" name="CustomShape 2"/>
          <p:cNvSpPr/>
          <p:nvPr/>
        </p:nvSpPr>
        <p:spPr>
          <a:xfrm>
            <a:off x="4622400" y="0"/>
            <a:ext cx="1378800" cy="213480"/>
          </a:xfrm>
          <a:custGeom>
            <a:avLst/>
            <a:gdLst/>
            <a:ahLst/>
            <a:rect l="l" t="t" r="r" b="b"/>
            <a:pathLst>
              <a:path w="2619375" h="408305">
                <a:moveTo>
                  <a:pt x="2618968" y="0"/>
                </a:moveTo>
                <a:lnTo>
                  <a:pt x="0" y="0"/>
                </a:lnTo>
                <a:lnTo>
                  <a:pt x="0" y="408025"/>
                </a:lnTo>
                <a:lnTo>
                  <a:pt x="2618968" y="408025"/>
                </a:lnTo>
                <a:lnTo>
                  <a:pt x="2618968" y="0"/>
                </a:lnTo>
                <a:close/>
              </a:path>
            </a:pathLst>
          </a:custGeom>
          <a:solidFill>
            <a:srgbClr val="e63338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68" name="bg object 18" descr=""/>
          <p:cNvPicPr/>
          <p:nvPr/>
        </p:nvPicPr>
        <p:blipFill>
          <a:blip r:embed="rId2"/>
          <a:stretch/>
        </p:blipFill>
        <p:spPr>
          <a:xfrm>
            <a:off x="7410960" y="3327840"/>
            <a:ext cx="1731240" cy="1814040"/>
          </a:xfrm>
          <a:prstGeom prst="rect">
            <a:avLst/>
          </a:prstGeom>
          <a:ln>
            <a:noFill/>
          </a:ln>
        </p:spPr>
      </p:pic>
      <p:grpSp>
        <p:nvGrpSpPr>
          <p:cNvPr id="169" name="Group 3"/>
          <p:cNvGrpSpPr/>
          <p:nvPr/>
        </p:nvGrpSpPr>
        <p:grpSpPr>
          <a:xfrm>
            <a:off x="7745040" y="403920"/>
            <a:ext cx="764280" cy="244800"/>
            <a:chOff x="7745040" y="403920"/>
            <a:chExt cx="764280" cy="244800"/>
          </a:xfrm>
        </p:grpSpPr>
        <p:sp>
          <p:nvSpPr>
            <p:cNvPr id="170" name="CustomShape 4"/>
            <p:cNvSpPr/>
            <p:nvPr/>
          </p:nvSpPr>
          <p:spPr>
            <a:xfrm>
              <a:off x="7752240" y="406080"/>
              <a:ext cx="125640" cy="157320"/>
            </a:xfrm>
            <a:custGeom>
              <a:avLst/>
              <a:gdLst/>
              <a:ahLst/>
              <a:rect l="l" t="t" r="r" b="b"/>
              <a:pathLst>
                <a:path w="241934" h="301625">
                  <a:moveTo>
                    <a:pt x="62560" y="149086"/>
                  </a:moveTo>
                  <a:lnTo>
                    <a:pt x="41217" y="183990"/>
                  </a:lnTo>
                  <a:lnTo>
                    <a:pt x="23568" y="219224"/>
                  </a:lnTo>
                  <a:lnTo>
                    <a:pt x="9686" y="254298"/>
                  </a:lnTo>
                  <a:lnTo>
                    <a:pt x="0" y="287505"/>
                  </a:lnTo>
                  <a:lnTo>
                    <a:pt x="3576" y="296093"/>
                  </a:lnTo>
                  <a:lnTo>
                    <a:pt x="9561" y="298229"/>
                  </a:lnTo>
                  <a:lnTo>
                    <a:pt x="16853" y="299989"/>
                  </a:lnTo>
                  <a:lnTo>
                    <a:pt x="24449" y="301038"/>
                  </a:lnTo>
                  <a:lnTo>
                    <a:pt x="32321" y="301385"/>
                  </a:lnTo>
                  <a:lnTo>
                    <a:pt x="53008" y="299261"/>
                  </a:lnTo>
                  <a:lnTo>
                    <a:pt x="74779" y="293006"/>
                  </a:lnTo>
                  <a:lnTo>
                    <a:pt x="97181" y="282793"/>
                  </a:lnTo>
                  <a:lnTo>
                    <a:pt x="119761" y="268797"/>
                  </a:lnTo>
                  <a:lnTo>
                    <a:pt x="113427" y="265901"/>
                  </a:lnTo>
                  <a:lnTo>
                    <a:pt x="107354" y="262488"/>
                  </a:lnTo>
                  <a:lnTo>
                    <a:pt x="79428" y="234256"/>
                  </a:lnTo>
                  <a:lnTo>
                    <a:pt x="62800" y="180956"/>
                  </a:lnTo>
                  <a:lnTo>
                    <a:pt x="62560" y="149086"/>
                  </a:lnTo>
                  <a:close/>
                  <a:moveTo>
                    <a:pt x="226034" y="0"/>
                  </a:moveTo>
                  <a:lnTo>
                    <a:pt x="189318" y="20763"/>
                  </a:lnTo>
                  <a:lnTo>
                    <a:pt x="152487" y="48137"/>
                  </a:lnTo>
                  <a:lnTo>
                    <a:pt x="116750" y="81594"/>
                  </a:lnTo>
                  <a:lnTo>
                    <a:pt x="82956" y="120804"/>
                  </a:lnTo>
                  <a:lnTo>
                    <a:pt x="63932" y="147042"/>
                  </a:lnTo>
                  <a:lnTo>
                    <a:pt x="67348" y="152414"/>
                  </a:lnTo>
                  <a:lnTo>
                    <a:pt x="110217" y="177077"/>
                  </a:lnTo>
                  <a:lnTo>
                    <a:pt x="123507" y="178093"/>
                  </a:lnTo>
                  <a:lnTo>
                    <a:pt x="147475" y="175273"/>
                  </a:lnTo>
                  <a:lnTo>
                    <a:pt x="198768" y="153517"/>
                  </a:lnTo>
                  <a:lnTo>
                    <a:pt x="237027" y="95971"/>
                  </a:lnTo>
                  <a:lnTo>
                    <a:pt x="241586" y="59237"/>
                  </a:lnTo>
                  <a:lnTo>
                    <a:pt x="238124" y="26614"/>
                  </a:lnTo>
                  <a:lnTo>
                    <a:pt x="226539" y="139"/>
                  </a:lnTo>
                  <a:lnTo>
                    <a:pt x="226034" y="0"/>
                  </a:lnTo>
                  <a:close/>
                </a:path>
              </a:pathLst>
            </a:custGeom>
            <a:solidFill>
              <a:srgbClr val="cad6e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71" name="CustomShape 5"/>
            <p:cNvSpPr/>
            <p:nvPr/>
          </p:nvSpPr>
          <p:spPr>
            <a:xfrm>
              <a:off x="7802640" y="445680"/>
              <a:ext cx="148320" cy="178920"/>
            </a:xfrm>
            <a:custGeom>
              <a:avLst/>
              <a:gdLst/>
              <a:ahLst/>
              <a:rect l="l" t="t" r="r" b="b"/>
              <a:pathLst>
                <a:path w="285115" h="342900">
                  <a:moveTo>
                    <a:pt x="242107" y="0"/>
                  </a:moveTo>
                  <a:lnTo>
                    <a:pt x="236312" y="61837"/>
                  </a:lnTo>
                  <a:lnTo>
                    <a:pt x="221074" y="108828"/>
                  </a:lnTo>
                  <a:lnTo>
                    <a:pt x="197557" y="156588"/>
                  </a:lnTo>
                  <a:lnTo>
                    <a:pt x="166020" y="203393"/>
                  </a:lnTo>
                  <a:lnTo>
                    <a:pt x="128854" y="245225"/>
                  </a:lnTo>
                  <a:lnTo>
                    <a:pt x="89304" y="278831"/>
                  </a:lnTo>
                  <a:lnTo>
                    <a:pt x="48908" y="303614"/>
                  </a:lnTo>
                  <a:lnTo>
                    <a:pt x="9206" y="318979"/>
                  </a:lnTo>
                  <a:lnTo>
                    <a:pt x="0" y="320294"/>
                  </a:lnTo>
                  <a:lnTo>
                    <a:pt x="19709" y="329964"/>
                  </a:lnTo>
                  <a:lnTo>
                    <a:pt x="51800" y="339098"/>
                  </a:lnTo>
                  <a:lnTo>
                    <a:pt x="84565" y="342380"/>
                  </a:lnTo>
                  <a:lnTo>
                    <a:pt x="88794" y="342380"/>
                  </a:lnTo>
                  <a:lnTo>
                    <a:pt x="130667" y="337153"/>
                  </a:lnTo>
                  <a:lnTo>
                    <a:pt x="170776" y="322524"/>
                  </a:lnTo>
                  <a:lnTo>
                    <a:pt x="207584" y="298646"/>
                  </a:lnTo>
                  <a:lnTo>
                    <a:pt x="239556" y="265672"/>
                  </a:lnTo>
                  <a:lnTo>
                    <a:pt x="264490" y="224729"/>
                  </a:lnTo>
                  <a:lnTo>
                    <a:pt x="279593" y="180270"/>
                  </a:lnTo>
                  <a:lnTo>
                    <a:pt x="285021" y="134084"/>
                  </a:lnTo>
                  <a:lnTo>
                    <a:pt x="280933" y="87959"/>
                  </a:lnTo>
                  <a:lnTo>
                    <a:pt x="267487" y="43681"/>
                  </a:lnTo>
                  <a:lnTo>
                    <a:pt x="244841" y="3038"/>
                  </a:lnTo>
                  <a:lnTo>
                    <a:pt x="242107" y="0"/>
                  </a:lnTo>
                  <a:close/>
                </a:path>
              </a:pathLst>
            </a:custGeom>
            <a:solidFill>
              <a:srgbClr val="094582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72" name="CustomShape 6"/>
            <p:cNvSpPr/>
            <p:nvPr/>
          </p:nvSpPr>
          <p:spPr>
            <a:xfrm>
              <a:off x="7785360" y="426600"/>
              <a:ext cx="143640" cy="123480"/>
            </a:xfrm>
            <a:custGeom>
              <a:avLst/>
              <a:gdLst/>
              <a:ahLst/>
              <a:rect l="l" t="t" r="r" b="b"/>
              <a:pathLst>
                <a:path w="276225" h="237490">
                  <a:moveTo>
                    <a:pt x="292" y="106486"/>
                  </a:moveTo>
                  <a:lnTo>
                    <a:pt x="143" y="108213"/>
                  </a:lnTo>
                  <a:lnTo>
                    <a:pt x="0" y="110245"/>
                  </a:lnTo>
                  <a:lnTo>
                    <a:pt x="1358" y="108213"/>
                  </a:lnTo>
                  <a:lnTo>
                    <a:pt x="292" y="106486"/>
                  </a:lnTo>
                  <a:close/>
                  <a:moveTo>
                    <a:pt x="240684" y="0"/>
                  </a:moveTo>
                  <a:lnTo>
                    <a:pt x="219257" y="34773"/>
                  </a:lnTo>
                  <a:lnTo>
                    <a:pt x="187158" y="73419"/>
                  </a:lnTo>
                  <a:lnTo>
                    <a:pt x="162128" y="96288"/>
                  </a:lnTo>
                  <a:lnTo>
                    <a:pt x="153848" y="114788"/>
                  </a:lnTo>
                  <a:lnTo>
                    <a:pt x="132549" y="151574"/>
                  </a:lnTo>
                  <a:lnTo>
                    <a:pt x="104812" y="187243"/>
                  </a:lnTo>
                  <a:lnTo>
                    <a:pt x="73450" y="217529"/>
                  </a:lnTo>
                  <a:lnTo>
                    <a:pt x="57200" y="229956"/>
                  </a:lnTo>
                  <a:lnTo>
                    <a:pt x="66088" y="233051"/>
                  </a:lnTo>
                  <a:lnTo>
                    <a:pt x="75391" y="235244"/>
                  </a:lnTo>
                  <a:lnTo>
                    <a:pt x="85073" y="236547"/>
                  </a:lnTo>
                  <a:lnTo>
                    <a:pt x="95097" y="236979"/>
                  </a:lnTo>
                  <a:lnTo>
                    <a:pt x="130591" y="232273"/>
                  </a:lnTo>
                  <a:lnTo>
                    <a:pt x="168187" y="218494"/>
                  </a:lnTo>
                  <a:lnTo>
                    <a:pt x="206566" y="196152"/>
                  </a:lnTo>
                  <a:lnTo>
                    <a:pt x="244411" y="165757"/>
                  </a:lnTo>
                  <a:lnTo>
                    <a:pt x="268731" y="98806"/>
                  </a:lnTo>
                  <a:lnTo>
                    <a:pt x="275888" y="37193"/>
                  </a:lnTo>
                  <a:lnTo>
                    <a:pt x="245775" y="3739"/>
                  </a:lnTo>
                  <a:lnTo>
                    <a:pt x="240684" y="0"/>
                  </a:lnTo>
                  <a:close/>
                </a:path>
              </a:pathLst>
            </a:custGeom>
            <a:solidFill>
              <a:srgbClr val="93a7ca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73" name="CustomShape 7"/>
            <p:cNvSpPr/>
            <p:nvPr/>
          </p:nvSpPr>
          <p:spPr>
            <a:xfrm>
              <a:off x="7785360" y="477360"/>
              <a:ext cx="83880" cy="68760"/>
            </a:xfrm>
            <a:custGeom>
              <a:avLst/>
              <a:gdLst/>
              <a:ahLst/>
              <a:rect l="l" t="t" r="r" b="b"/>
              <a:pathLst>
                <a:path w="162559" h="133984">
                  <a:moveTo>
                    <a:pt x="162128" y="0"/>
                  </a:moveTo>
                  <a:lnTo>
                    <a:pt x="136195" y="18393"/>
                  </a:lnTo>
                  <a:lnTo>
                    <a:pt x="110221" y="31864"/>
                  </a:lnTo>
                  <a:lnTo>
                    <a:pt x="84902" y="40144"/>
                  </a:lnTo>
                  <a:lnTo>
                    <a:pt x="60934" y="42964"/>
                  </a:lnTo>
                  <a:lnTo>
                    <a:pt x="47649" y="41947"/>
                  </a:lnTo>
                  <a:lnTo>
                    <a:pt x="8839" y="22098"/>
                  </a:lnTo>
                  <a:lnTo>
                    <a:pt x="1358" y="11925"/>
                  </a:lnTo>
                  <a:lnTo>
                    <a:pt x="0" y="13957"/>
                  </a:lnTo>
                  <a:lnTo>
                    <a:pt x="5815" y="74474"/>
                  </a:lnTo>
                  <a:lnTo>
                    <a:pt x="33489" y="118960"/>
                  </a:lnTo>
                  <a:lnTo>
                    <a:pt x="57188" y="133667"/>
                  </a:lnTo>
                  <a:lnTo>
                    <a:pt x="73439" y="121241"/>
                  </a:lnTo>
                  <a:lnTo>
                    <a:pt x="104810" y="90955"/>
                  </a:lnTo>
                  <a:lnTo>
                    <a:pt x="132549" y="55278"/>
                  </a:lnTo>
                  <a:lnTo>
                    <a:pt x="153848" y="18492"/>
                  </a:lnTo>
                  <a:lnTo>
                    <a:pt x="162128" y="0"/>
                  </a:lnTo>
                  <a:close/>
                </a:path>
              </a:pathLst>
            </a:custGeom>
            <a:solidFill>
              <a:srgbClr val="779ec8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74" name="CustomShape 8"/>
            <p:cNvSpPr/>
            <p:nvPr/>
          </p:nvSpPr>
          <p:spPr>
            <a:xfrm>
              <a:off x="7914240" y="446400"/>
              <a:ext cx="30240" cy="66240"/>
            </a:xfrm>
            <a:custGeom>
              <a:avLst/>
              <a:gdLst/>
              <a:ahLst/>
              <a:rect l="l" t="t" r="r" b="b"/>
              <a:pathLst>
                <a:path w="60959" h="128905">
                  <a:moveTo>
                    <a:pt x="31477" y="0"/>
                  </a:moveTo>
                  <a:lnTo>
                    <a:pt x="30094" y="29682"/>
                  </a:lnTo>
                  <a:lnTo>
                    <a:pt x="24315" y="61615"/>
                  </a:lnTo>
                  <a:lnTo>
                    <a:pt x="14252" y="94781"/>
                  </a:lnTo>
                  <a:lnTo>
                    <a:pt x="0" y="128566"/>
                  </a:lnTo>
                  <a:lnTo>
                    <a:pt x="11756" y="117254"/>
                  </a:lnTo>
                  <a:lnTo>
                    <a:pt x="45466" y="78845"/>
                  </a:lnTo>
                  <a:lnTo>
                    <a:pt x="60518" y="58176"/>
                  </a:lnTo>
                  <a:lnTo>
                    <a:pt x="55836" y="42757"/>
                  </a:lnTo>
                  <a:lnTo>
                    <a:pt x="55658" y="42293"/>
                  </a:lnTo>
                  <a:lnTo>
                    <a:pt x="33653" y="2802"/>
                  </a:lnTo>
                  <a:lnTo>
                    <a:pt x="32628" y="1279"/>
                  </a:lnTo>
                  <a:lnTo>
                    <a:pt x="31477" y="0"/>
                  </a:lnTo>
                  <a:close/>
                </a:path>
              </a:pathLst>
            </a:custGeom>
            <a:solidFill>
              <a:srgbClr val="094582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75" name="CustomShape 9"/>
            <p:cNvSpPr/>
            <p:nvPr/>
          </p:nvSpPr>
          <p:spPr>
            <a:xfrm>
              <a:off x="7745040" y="404280"/>
              <a:ext cx="91080" cy="114840"/>
            </a:xfrm>
            <a:custGeom>
              <a:avLst/>
              <a:gdLst/>
              <a:ahLst/>
              <a:rect l="l" t="t" r="r" b="b"/>
              <a:pathLst>
                <a:path w="175894" h="220980">
                  <a:moveTo>
                    <a:pt x="175491" y="0"/>
                  </a:moveTo>
                  <a:lnTo>
                    <a:pt x="124203" y="13024"/>
                  </a:lnTo>
                  <a:lnTo>
                    <a:pt x="85692" y="34573"/>
                  </a:lnTo>
                  <a:lnTo>
                    <a:pt x="43265" y="74347"/>
                  </a:lnTo>
                  <a:lnTo>
                    <a:pt x="19370" y="114078"/>
                  </a:lnTo>
                  <a:lnTo>
                    <a:pt x="0" y="180447"/>
                  </a:lnTo>
                  <a:lnTo>
                    <a:pt x="0" y="220538"/>
                  </a:lnTo>
                  <a:lnTo>
                    <a:pt x="9393" y="193143"/>
                  </a:lnTo>
                  <a:lnTo>
                    <a:pt x="24287" y="160569"/>
                  </a:lnTo>
                  <a:lnTo>
                    <a:pt x="65312" y="96433"/>
                  </a:lnTo>
                  <a:lnTo>
                    <a:pt x="91850" y="65419"/>
                  </a:lnTo>
                  <a:lnTo>
                    <a:pt x="119853" y="38611"/>
                  </a:lnTo>
                  <a:lnTo>
                    <a:pt x="148741" y="16235"/>
                  </a:lnTo>
                  <a:lnTo>
                    <a:pt x="175491" y="0"/>
                  </a:lnTo>
                  <a:close/>
                </a:path>
              </a:pathLst>
            </a:custGeom>
            <a:solidFill>
              <a:srgbClr val="e31647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pic>
          <p:nvPicPr>
            <p:cNvPr id="176" name="bg object 25" descr=""/>
            <p:cNvPicPr/>
            <p:nvPr/>
          </p:nvPicPr>
          <p:blipFill>
            <a:blip r:embed="rId3"/>
            <a:stretch/>
          </p:blipFill>
          <p:spPr>
            <a:xfrm>
              <a:off x="8355960" y="537840"/>
              <a:ext cx="149760" cy="45720"/>
            </a:xfrm>
            <a:prstGeom prst="rect">
              <a:avLst/>
            </a:prstGeom>
            <a:ln>
              <a:noFill/>
            </a:ln>
          </p:spPr>
        </p:pic>
        <p:sp>
          <p:nvSpPr>
            <p:cNvPr id="177" name="CustomShape 10"/>
            <p:cNvSpPr/>
            <p:nvPr/>
          </p:nvSpPr>
          <p:spPr>
            <a:xfrm>
              <a:off x="7993440" y="403920"/>
              <a:ext cx="346680" cy="180000"/>
            </a:xfrm>
            <a:custGeom>
              <a:avLst/>
              <a:gdLst/>
              <a:ahLst/>
              <a:rect l="l" t="t" r="r" b="b"/>
              <a:pathLst>
                <a:path w="661034" h="344805">
                  <a:moveTo>
                    <a:pt x="46253" y="0"/>
                  </a:moveTo>
                  <a:lnTo>
                    <a:pt x="0" y="0"/>
                  </a:lnTo>
                  <a:lnTo>
                    <a:pt x="0" y="344766"/>
                  </a:lnTo>
                  <a:lnTo>
                    <a:pt x="46253" y="344766"/>
                  </a:lnTo>
                  <a:lnTo>
                    <a:pt x="46253" y="0"/>
                  </a:lnTo>
                  <a:close/>
                  <a:moveTo>
                    <a:pt x="415353" y="172516"/>
                  </a:moveTo>
                  <a:lnTo>
                    <a:pt x="409689" y="126009"/>
                  </a:lnTo>
                  <a:lnTo>
                    <a:pt x="392684" y="83197"/>
                  </a:lnTo>
                  <a:lnTo>
                    <a:pt x="367474" y="48818"/>
                  </a:lnTo>
                  <a:lnTo>
                    <a:pt x="367474" y="169811"/>
                  </a:lnTo>
                  <a:lnTo>
                    <a:pt x="365328" y="196850"/>
                  </a:lnTo>
                  <a:lnTo>
                    <a:pt x="348221" y="243611"/>
                  </a:lnTo>
                  <a:lnTo>
                    <a:pt x="322059" y="273812"/>
                  </a:lnTo>
                  <a:lnTo>
                    <a:pt x="286943" y="292608"/>
                  </a:lnTo>
                  <a:lnTo>
                    <a:pt x="240233" y="300050"/>
                  </a:lnTo>
                  <a:lnTo>
                    <a:pt x="223862" y="300367"/>
                  </a:lnTo>
                  <a:lnTo>
                    <a:pt x="164655" y="300367"/>
                  </a:lnTo>
                  <a:lnTo>
                    <a:pt x="164655" y="43954"/>
                  </a:lnTo>
                  <a:lnTo>
                    <a:pt x="222478" y="43954"/>
                  </a:lnTo>
                  <a:lnTo>
                    <a:pt x="262140" y="45478"/>
                  </a:lnTo>
                  <a:lnTo>
                    <a:pt x="302602" y="57772"/>
                  </a:lnTo>
                  <a:lnTo>
                    <a:pt x="347700" y="98031"/>
                  </a:lnTo>
                  <a:lnTo>
                    <a:pt x="365277" y="143319"/>
                  </a:lnTo>
                  <a:lnTo>
                    <a:pt x="367474" y="169811"/>
                  </a:lnTo>
                  <a:lnTo>
                    <a:pt x="367474" y="48818"/>
                  </a:lnTo>
                  <a:lnTo>
                    <a:pt x="366090" y="47180"/>
                  </a:lnTo>
                  <a:lnTo>
                    <a:pt x="362407" y="43954"/>
                  </a:lnTo>
                  <a:lnTo>
                    <a:pt x="349846" y="32918"/>
                  </a:lnTo>
                  <a:lnTo>
                    <a:pt x="310718" y="11887"/>
                  </a:lnTo>
                  <a:lnTo>
                    <a:pt x="258559" y="1333"/>
                  </a:lnTo>
                  <a:lnTo>
                    <a:pt x="227330" y="12"/>
                  </a:lnTo>
                  <a:lnTo>
                    <a:pt x="118402" y="12"/>
                  </a:lnTo>
                  <a:lnTo>
                    <a:pt x="118402" y="344297"/>
                  </a:lnTo>
                  <a:lnTo>
                    <a:pt x="220624" y="344297"/>
                  </a:lnTo>
                  <a:lnTo>
                    <a:pt x="269532" y="342836"/>
                  </a:lnTo>
                  <a:lnTo>
                    <a:pt x="312432" y="331457"/>
                  </a:lnTo>
                  <a:lnTo>
                    <a:pt x="354977" y="305777"/>
                  </a:lnTo>
                  <a:lnTo>
                    <a:pt x="360705" y="300367"/>
                  </a:lnTo>
                  <a:lnTo>
                    <a:pt x="367245" y="294195"/>
                  </a:lnTo>
                  <a:lnTo>
                    <a:pt x="395947" y="253987"/>
                  </a:lnTo>
                  <a:lnTo>
                    <a:pt x="412229" y="206336"/>
                  </a:lnTo>
                  <a:lnTo>
                    <a:pt x="414566" y="189623"/>
                  </a:lnTo>
                  <a:lnTo>
                    <a:pt x="415353" y="172516"/>
                  </a:lnTo>
                  <a:close/>
                  <a:moveTo>
                    <a:pt x="660717" y="299732"/>
                  </a:moveTo>
                  <a:lnTo>
                    <a:pt x="519417" y="299732"/>
                  </a:lnTo>
                  <a:lnTo>
                    <a:pt x="519417" y="193052"/>
                  </a:lnTo>
                  <a:lnTo>
                    <a:pt x="651700" y="193052"/>
                  </a:lnTo>
                  <a:lnTo>
                    <a:pt x="651700" y="148602"/>
                  </a:lnTo>
                  <a:lnTo>
                    <a:pt x="519417" y="148602"/>
                  </a:lnTo>
                  <a:lnTo>
                    <a:pt x="519417" y="44462"/>
                  </a:lnTo>
                  <a:lnTo>
                    <a:pt x="656323" y="44462"/>
                  </a:lnTo>
                  <a:lnTo>
                    <a:pt x="656323" y="12"/>
                  </a:lnTo>
                  <a:lnTo>
                    <a:pt x="473163" y="12"/>
                  </a:lnTo>
                  <a:lnTo>
                    <a:pt x="473163" y="44462"/>
                  </a:lnTo>
                  <a:lnTo>
                    <a:pt x="473163" y="148602"/>
                  </a:lnTo>
                  <a:lnTo>
                    <a:pt x="473163" y="193052"/>
                  </a:lnTo>
                  <a:lnTo>
                    <a:pt x="473163" y="299732"/>
                  </a:lnTo>
                  <a:lnTo>
                    <a:pt x="473163" y="344182"/>
                  </a:lnTo>
                  <a:lnTo>
                    <a:pt x="660717" y="344182"/>
                  </a:lnTo>
                  <a:lnTo>
                    <a:pt x="660717" y="299732"/>
                  </a:lnTo>
                  <a:close/>
                </a:path>
              </a:pathLst>
            </a:custGeom>
            <a:solidFill>
              <a:srgbClr val="094582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pic>
          <p:nvPicPr>
            <p:cNvPr id="178" name="bg object 27" descr=""/>
            <p:cNvPicPr/>
            <p:nvPr/>
          </p:nvPicPr>
          <p:blipFill>
            <a:blip r:embed="rId4"/>
            <a:stretch/>
          </p:blipFill>
          <p:spPr>
            <a:xfrm>
              <a:off x="7995240" y="615600"/>
              <a:ext cx="514080" cy="33120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179" name="Group 11"/>
          <p:cNvGrpSpPr/>
          <p:nvPr/>
        </p:nvGrpSpPr>
        <p:grpSpPr>
          <a:xfrm>
            <a:off x="515520" y="300960"/>
            <a:ext cx="481320" cy="468360"/>
            <a:chOff x="515520" y="300960"/>
            <a:chExt cx="481320" cy="468360"/>
          </a:xfrm>
        </p:grpSpPr>
        <p:pic>
          <p:nvPicPr>
            <p:cNvPr id="180" name="bg object 28" descr=""/>
            <p:cNvPicPr/>
            <p:nvPr/>
          </p:nvPicPr>
          <p:blipFill>
            <a:blip r:embed="rId5"/>
            <a:stretch/>
          </p:blipFill>
          <p:spPr>
            <a:xfrm>
              <a:off x="734760" y="717480"/>
              <a:ext cx="233640" cy="2124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1" name="bg object 29" descr=""/>
            <p:cNvPicPr/>
            <p:nvPr/>
          </p:nvPicPr>
          <p:blipFill>
            <a:blip r:embed="rId6"/>
            <a:stretch/>
          </p:blipFill>
          <p:spPr>
            <a:xfrm>
              <a:off x="515520" y="300960"/>
              <a:ext cx="481320" cy="468360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182" name="PlaceHolder 12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en-US" sz="4400" spc="-1" strike="noStrike">
                <a:latin typeface="Arial"/>
              </a:rPr>
              <a:t>Click to edit the title text format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183" name="PlaceHolder 13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Click to edit the outline text format</a:t>
            </a:r>
            <a:endParaRPr b="0" lang="en-US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latin typeface="Arial"/>
              </a:rPr>
              <a:t>Second Outline Level</a:t>
            </a:r>
            <a:endParaRPr b="0" lang="en-US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Third Outline Level</a:t>
            </a:r>
            <a:endParaRPr b="0" lang="en-US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latin typeface="Arial"/>
              </a:rPr>
              <a:t>Fourth Outline Level</a:t>
            </a:r>
            <a:endParaRPr b="0" lang="en-US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Fifth Outline Level</a:t>
            </a:r>
            <a:endParaRPr b="0" lang="en-US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Sixth Outline Level</a:t>
            </a:r>
            <a:endParaRPr b="0" lang="en-US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Seventh Outline Level</a:t>
            </a:r>
            <a:endParaRPr b="0" lang="en-US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88" r:id="rId7"/>
    <p:sldLayoutId id="2147483689" r:id="rId8"/>
    <p:sldLayoutId id="2147483690" r:id="rId9"/>
    <p:sldLayoutId id="2147483691" r:id="rId10"/>
    <p:sldLayoutId id="2147483692" r:id="rId11"/>
    <p:sldLayoutId id="2147483693" r:id="rId12"/>
    <p:sldLayoutId id="2147483694" r:id="rId13"/>
    <p:sldLayoutId id="2147483695" r:id="rId14"/>
    <p:sldLayoutId id="2147483696" r:id="rId15"/>
    <p:sldLayoutId id="2147483697" r:id="rId16"/>
    <p:sldLayoutId id="2147483698" r:id="rId17"/>
    <p:sldLayoutId id="2147483699" r:id="rId18"/>
  </p:sldLayoutIdLst>
</p:sldMaster>
</file>

<file path=ppt/slideMasters/slideMaster5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CustomShape 1"/>
          <p:cNvSpPr/>
          <p:nvPr/>
        </p:nvSpPr>
        <p:spPr>
          <a:xfrm>
            <a:off x="3492720" y="0"/>
            <a:ext cx="1127880" cy="213480"/>
          </a:xfrm>
          <a:custGeom>
            <a:avLst/>
            <a:gdLst/>
            <a:ahLst/>
            <a:rect l="l" t="t" r="r" b="b"/>
            <a:pathLst>
              <a:path w="2143125" h="408305">
                <a:moveTo>
                  <a:pt x="2142807" y="0"/>
                </a:moveTo>
                <a:lnTo>
                  <a:pt x="0" y="0"/>
                </a:lnTo>
                <a:lnTo>
                  <a:pt x="0" y="408025"/>
                </a:lnTo>
                <a:lnTo>
                  <a:pt x="2142807" y="408025"/>
                </a:lnTo>
                <a:lnTo>
                  <a:pt x="2142807" y="0"/>
                </a:lnTo>
                <a:close/>
              </a:path>
            </a:pathLst>
          </a:custGeom>
          <a:solidFill>
            <a:srgbClr val="0062ae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21" name="CustomShape 2"/>
          <p:cNvSpPr/>
          <p:nvPr/>
        </p:nvSpPr>
        <p:spPr>
          <a:xfrm>
            <a:off x="4622400" y="0"/>
            <a:ext cx="1378800" cy="213480"/>
          </a:xfrm>
          <a:custGeom>
            <a:avLst/>
            <a:gdLst/>
            <a:ahLst/>
            <a:rect l="l" t="t" r="r" b="b"/>
            <a:pathLst>
              <a:path w="2619375" h="408305">
                <a:moveTo>
                  <a:pt x="2618968" y="0"/>
                </a:moveTo>
                <a:lnTo>
                  <a:pt x="0" y="0"/>
                </a:lnTo>
                <a:lnTo>
                  <a:pt x="0" y="408025"/>
                </a:lnTo>
                <a:lnTo>
                  <a:pt x="2618968" y="408025"/>
                </a:lnTo>
                <a:lnTo>
                  <a:pt x="2618968" y="0"/>
                </a:lnTo>
                <a:close/>
              </a:path>
            </a:pathLst>
          </a:custGeom>
          <a:solidFill>
            <a:srgbClr val="e63338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222" name="bg object 18" descr=""/>
          <p:cNvPicPr/>
          <p:nvPr/>
        </p:nvPicPr>
        <p:blipFill>
          <a:blip r:embed="rId2"/>
          <a:stretch/>
        </p:blipFill>
        <p:spPr>
          <a:xfrm>
            <a:off x="7410960" y="3327840"/>
            <a:ext cx="1731240" cy="1814040"/>
          </a:xfrm>
          <a:prstGeom prst="rect">
            <a:avLst/>
          </a:prstGeom>
          <a:ln>
            <a:noFill/>
          </a:ln>
        </p:spPr>
      </p:pic>
      <p:grpSp>
        <p:nvGrpSpPr>
          <p:cNvPr id="223" name="Group 3"/>
          <p:cNvGrpSpPr/>
          <p:nvPr/>
        </p:nvGrpSpPr>
        <p:grpSpPr>
          <a:xfrm>
            <a:off x="7745040" y="403920"/>
            <a:ext cx="764280" cy="244800"/>
            <a:chOff x="7745040" y="403920"/>
            <a:chExt cx="764280" cy="244800"/>
          </a:xfrm>
        </p:grpSpPr>
        <p:sp>
          <p:nvSpPr>
            <p:cNvPr id="224" name="CustomShape 4"/>
            <p:cNvSpPr/>
            <p:nvPr/>
          </p:nvSpPr>
          <p:spPr>
            <a:xfrm>
              <a:off x="7752240" y="406080"/>
              <a:ext cx="125640" cy="157320"/>
            </a:xfrm>
            <a:custGeom>
              <a:avLst/>
              <a:gdLst/>
              <a:ahLst/>
              <a:rect l="l" t="t" r="r" b="b"/>
              <a:pathLst>
                <a:path w="241934" h="301625">
                  <a:moveTo>
                    <a:pt x="62560" y="149086"/>
                  </a:moveTo>
                  <a:lnTo>
                    <a:pt x="41217" y="183990"/>
                  </a:lnTo>
                  <a:lnTo>
                    <a:pt x="23568" y="219224"/>
                  </a:lnTo>
                  <a:lnTo>
                    <a:pt x="9686" y="254298"/>
                  </a:lnTo>
                  <a:lnTo>
                    <a:pt x="0" y="287505"/>
                  </a:lnTo>
                  <a:lnTo>
                    <a:pt x="3576" y="296093"/>
                  </a:lnTo>
                  <a:lnTo>
                    <a:pt x="9561" y="298229"/>
                  </a:lnTo>
                  <a:lnTo>
                    <a:pt x="16853" y="299989"/>
                  </a:lnTo>
                  <a:lnTo>
                    <a:pt x="24449" y="301038"/>
                  </a:lnTo>
                  <a:lnTo>
                    <a:pt x="32321" y="301385"/>
                  </a:lnTo>
                  <a:lnTo>
                    <a:pt x="53008" y="299261"/>
                  </a:lnTo>
                  <a:lnTo>
                    <a:pt x="74779" y="293006"/>
                  </a:lnTo>
                  <a:lnTo>
                    <a:pt x="97181" y="282793"/>
                  </a:lnTo>
                  <a:lnTo>
                    <a:pt x="119761" y="268797"/>
                  </a:lnTo>
                  <a:lnTo>
                    <a:pt x="113427" y="265901"/>
                  </a:lnTo>
                  <a:lnTo>
                    <a:pt x="107354" y="262488"/>
                  </a:lnTo>
                  <a:lnTo>
                    <a:pt x="79428" y="234256"/>
                  </a:lnTo>
                  <a:lnTo>
                    <a:pt x="62800" y="180956"/>
                  </a:lnTo>
                  <a:lnTo>
                    <a:pt x="62560" y="149086"/>
                  </a:lnTo>
                  <a:close/>
                  <a:moveTo>
                    <a:pt x="226034" y="0"/>
                  </a:moveTo>
                  <a:lnTo>
                    <a:pt x="189318" y="20763"/>
                  </a:lnTo>
                  <a:lnTo>
                    <a:pt x="152487" y="48137"/>
                  </a:lnTo>
                  <a:lnTo>
                    <a:pt x="116750" y="81594"/>
                  </a:lnTo>
                  <a:lnTo>
                    <a:pt x="82956" y="120804"/>
                  </a:lnTo>
                  <a:lnTo>
                    <a:pt x="63932" y="147042"/>
                  </a:lnTo>
                  <a:lnTo>
                    <a:pt x="67348" y="152414"/>
                  </a:lnTo>
                  <a:lnTo>
                    <a:pt x="110217" y="177077"/>
                  </a:lnTo>
                  <a:lnTo>
                    <a:pt x="123507" y="178093"/>
                  </a:lnTo>
                  <a:lnTo>
                    <a:pt x="147475" y="175273"/>
                  </a:lnTo>
                  <a:lnTo>
                    <a:pt x="198768" y="153517"/>
                  </a:lnTo>
                  <a:lnTo>
                    <a:pt x="237027" y="95971"/>
                  </a:lnTo>
                  <a:lnTo>
                    <a:pt x="241586" y="59237"/>
                  </a:lnTo>
                  <a:lnTo>
                    <a:pt x="238124" y="26614"/>
                  </a:lnTo>
                  <a:lnTo>
                    <a:pt x="226539" y="139"/>
                  </a:lnTo>
                  <a:lnTo>
                    <a:pt x="226034" y="0"/>
                  </a:lnTo>
                  <a:close/>
                </a:path>
              </a:pathLst>
            </a:custGeom>
            <a:solidFill>
              <a:srgbClr val="cad6e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25" name="CustomShape 5"/>
            <p:cNvSpPr/>
            <p:nvPr/>
          </p:nvSpPr>
          <p:spPr>
            <a:xfrm>
              <a:off x="7802640" y="445680"/>
              <a:ext cx="148320" cy="178920"/>
            </a:xfrm>
            <a:custGeom>
              <a:avLst/>
              <a:gdLst/>
              <a:ahLst/>
              <a:rect l="l" t="t" r="r" b="b"/>
              <a:pathLst>
                <a:path w="285115" h="342900">
                  <a:moveTo>
                    <a:pt x="242107" y="0"/>
                  </a:moveTo>
                  <a:lnTo>
                    <a:pt x="236312" y="61837"/>
                  </a:lnTo>
                  <a:lnTo>
                    <a:pt x="221074" y="108828"/>
                  </a:lnTo>
                  <a:lnTo>
                    <a:pt x="197557" y="156588"/>
                  </a:lnTo>
                  <a:lnTo>
                    <a:pt x="166020" y="203393"/>
                  </a:lnTo>
                  <a:lnTo>
                    <a:pt x="128854" y="245225"/>
                  </a:lnTo>
                  <a:lnTo>
                    <a:pt x="89304" y="278831"/>
                  </a:lnTo>
                  <a:lnTo>
                    <a:pt x="48908" y="303614"/>
                  </a:lnTo>
                  <a:lnTo>
                    <a:pt x="9206" y="318979"/>
                  </a:lnTo>
                  <a:lnTo>
                    <a:pt x="0" y="320294"/>
                  </a:lnTo>
                  <a:lnTo>
                    <a:pt x="19709" y="329964"/>
                  </a:lnTo>
                  <a:lnTo>
                    <a:pt x="51800" y="339098"/>
                  </a:lnTo>
                  <a:lnTo>
                    <a:pt x="84565" y="342380"/>
                  </a:lnTo>
                  <a:lnTo>
                    <a:pt x="88794" y="342380"/>
                  </a:lnTo>
                  <a:lnTo>
                    <a:pt x="130667" y="337153"/>
                  </a:lnTo>
                  <a:lnTo>
                    <a:pt x="170776" y="322524"/>
                  </a:lnTo>
                  <a:lnTo>
                    <a:pt x="207584" y="298646"/>
                  </a:lnTo>
                  <a:lnTo>
                    <a:pt x="239556" y="265672"/>
                  </a:lnTo>
                  <a:lnTo>
                    <a:pt x="264490" y="224729"/>
                  </a:lnTo>
                  <a:lnTo>
                    <a:pt x="279593" y="180270"/>
                  </a:lnTo>
                  <a:lnTo>
                    <a:pt x="285021" y="134084"/>
                  </a:lnTo>
                  <a:lnTo>
                    <a:pt x="280933" y="87959"/>
                  </a:lnTo>
                  <a:lnTo>
                    <a:pt x="267487" y="43681"/>
                  </a:lnTo>
                  <a:lnTo>
                    <a:pt x="244841" y="3038"/>
                  </a:lnTo>
                  <a:lnTo>
                    <a:pt x="242107" y="0"/>
                  </a:lnTo>
                  <a:close/>
                </a:path>
              </a:pathLst>
            </a:custGeom>
            <a:solidFill>
              <a:srgbClr val="094582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26" name="CustomShape 6"/>
            <p:cNvSpPr/>
            <p:nvPr/>
          </p:nvSpPr>
          <p:spPr>
            <a:xfrm>
              <a:off x="7785360" y="426600"/>
              <a:ext cx="143640" cy="123480"/>
            </a:xfrm>
            <a:custGeom>
              <a:avLst/>
              <a:gdLst/>
              <a:ahLst/>
              <a:rect l="l" t="t" r="r" b="b"/>
              <a:pathLst>
                <a:path w="276225" h="237490">
                  <a:moveTo>
                    <a:pt x="292" y="106486"/>
                  </a:moveTo>
                  <a:lnTo>
                    <a:pt x="143" y="108213"/>
                  </a:lnTo>
                  <a:lnTo>
                    <a:pt x="0" y="110245"/>
                  </a:lnTo>
                  <a:lnTo>
                    <a:pt x="1358" y="108213"/>
                  </a:lnTo>
                  <a:lnTo>
                    <a:pt x="292" y="106486"/>
                  </a:lnTo>
                  <a:close/>
                  <a:moveTo>
                    <a:pt x="240684" y="0"/>
                  </a:moveTo>
                  <a:lnTo>
                    <a:pt x="219257" y="34773"/>
                  </a:lnTo>
                  <a:lnTo>
                    <a:pt x="187158" y="73419"/>
                  </a:lnTo>
                  <a:lnTo>
                    <a:pt x="162128" y="96288"/>
                  </a:lnTo>
                  <a:lnTo>
                    <a:pt x="153848" y="114788"/>
                  </a:lnTo>
                  <a:lnTo>
                    <a:pt x="132549" y="151574"/>
                  </a:lnTo>
                  <a:lnTo>
                    <a:pt x="104812" y="187243"/>
                  </a:lnTo>
                  <a:lnTo>
                    <a:pt x="73450" y="217529"/>
                  </a:lnTo>
                  <a:lnTo>
                    <a:pt x="57200" y="229956"/>
                  </a:lnTo>
                  <a:lnTo>
                    <a:pt x="66088" y="233051"/>
                  </a:lnTo>
                  <a:lnTo>
                    <a:pt x="75391" y="235244"/>
                  </a:lnTo>
                  <a:lnTo>
                    <a:pt x="85073" y="236547"/>
                  </a:lnTo>
                  <a:lnTo>
                    <a:pt x="95097" y="236979"/>
                  </a:lnTo>
                  <a:lnTo>
                    <a:pt x="130591" y="232273"/>
                  </a:lnTo>
                  <a:lnTo>
                    <a:pt x="168187" y="218494"/>
                  </a:lnTo>
                  <a:lnTo>
                    <a:pt x="206566" y="196152"/>
                  </a:lnTo>
                  <a:lnTo>
                    <a:pt x="244411" y="165757"/>
                  </a:lnTo>
                  <a:lnTo>
                    <a:pt x="268731" y="98806"/>
                  </a:lnTo>
                  <a:lnTo>
                    <a:pt x="275888" y="37193"/>
                  </a:lnTo>
                  <a:lnTo>
                    <a:pt x="245775" y="3739"/>
                  </a:lnTo>
                  <a:lnTo>
                    <a:pt x="240684" y="0"/>
                  </a:lnTo>
                  <a:close/>
                </a:path>
              </a:pathLst>
            </a:custGeom>
            <a:solidFill>
              <a:srgbClr val="93a7ca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27" name="CustomShape 7"/>
            <p:cNvSpPr/>
            <p:nvPr/>
          </p:nvSpPr>
          <p:spPr>
            <a:xfrm>
              <a:off x="7785360" y="477360"/>
              <a:ext cx="83880" cy="68760"/>
            </a:xfrm>
            <a:custGeom>
              <a:avLst/>
              <a:gdLst/>
              <a:ahLst/>
              <a:rect l="l" t="t" r="r" b="b"/>
              <a:pathLst>
                <a:path w="162559" h="133984">
                  <a:moveTo>
                    <a:pt x="162128" y="0"/>
                  </a:moveTo>
                  <a:lnTo>
                    <a:pt x="136195" y="18393"/>
                  </a:lnTo>
                  <a:lnTo>
                    <a:pt x="110221" y="31864"/>
                  </a:lnTo>
                  <a:lnTo>
                    <a:pt x="84902" y="40144"/>
                  </a:lnTo>
                  <a:lnTo>
                    <a:pt x="60934" y="42964"/>
                  </a:lnTo>
                  <a:lnTo>
                    <a:pt x="47649" y="41947"/>
                  </a:lnTo>
                  <a:lnTo>
                    <a:pt x="8839" y="22098"/>
                  </a:lnTo>
                  <a:lnTo>
                    <a:pt x="1358" y="11925"/>
                  </a:lnTo>
                  <a:lnTo>
                    <a:pt x="0" y="13957"/>
                  </a:lnTo>
                  <a:lnTo>
                    <a:pt x="5815" y="74474"/>
                  </a:lnTo>
                  <a:lnTo>
                    <a:pt x="33489" y="118960"/>
                  </a:lnTo>
                  <a:lnTo>
                    <a:pt x="57188" y="133667"/>
                  </a:lnTo>
                  <a:lnTo>
                    <a:pt x="73439" y="121241"/>
                  </a:lnTo>
                  <a:lnTo>
                    <a:pt x="104810" y="90955"/>
                  </a:lnTo>
                  <a:lnTo>
                    <a:pt x="132549" y="55278"/>
                  </a:lnTo>
                  <a:lnTo>
                    <a:pt x="153848" y="18492"/>
                  </a:lnTo>
                  <a:lnTo>
                    <a:pt x="162128" y="0"/>
                  </a:lnTo>
                  <a:close/>
                </a:path>
              </a:pathLst>
            </a:custGeom>
            <a:solidFill>
              <a:srgbClr val="779ec8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28" name="CustomShape 8"/>
            <p:cNvSpPr/>
            <p:nvPr/>
          </p:nvSpPr>
          <p:spPr>
            <a:xfrm>
              <a:off x="7914240" y="446400"/>
              <a:ext cx="30240" cy="66240"/>
            </a:xfrm>
            <a:custGeom>
              <a:avLst/>
              <a:gdLst/>
              <a:ahLst/>
              <a:rect l="l" t="t" r="r" b="b"/>
              <a:pathLst>
                <a:path w="60959" h="128905">
                  <a:moveTo>
                    <a:pt x="31477" y="0"/>
                  </a:moveTo>
                  <a:lnTo>
                    <a:pt x="30094" y="29682"/>
                  </a:lnTo>
                  <a:lnTo>
                    <a:pt x="24315" y="61615"/>
                  </a:lnTo>
                  <a:lnTo>
                    <a:pt x="14252" y="94781"/>
                  </a:lnTo>
                  <a:lnTo>
                    <a:pt x="0" y="128566"/>
                  </a:lnTo>
                  <a:lnTo>
                    <a:pt x="11756" y="117254"/>
                  </a:lnTo>
                  <a:lnTo>
                    <a:pt x="45466" y="78845"/>
                  </a:lnTo>
                  <a:lnTo>
                    <a:pt x="60518" y="58176"/>
                  </a:lnTo>
                  <a:lnTo>
                    <a:pt x="55836" y="42757"/>
                  </a:lnTo>
                  <a:lnTo>
                    <a:pt x="55658" y="42293"/>
                  </a:lnTo>
                  <a:lnTo>
                    <a:pt x="33653" y="2802"/>
                  </a:lnTo>
                  <a:lnTo>
                    <a:pt x="32628" y="1279"/>
                  </a:lnTo>
                  <a:lnTo>
                    <a:pt x="31477" y="0"/>
                  </a:lnTo>
                  <a:close/>
                </a:path>
              </a:pathLst>
            </a:custGeom>
            <a:solidFill>
              <a:srgbClr val="094582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29" name="CustomShape 9"/>
            <p:cNvSpPr/>
            <p:nvPr/>
          </p:nvSpPr>
          <p:spPr>
            <a:xfrm>
              <a:off x="7745040" y="404280"/>
              <a:ext cx="91080" cy="114840"/>
            </a:xfrm>
            <a:custGeom>
              <a:avLst/>
              <a:gdLst/>
              <a:ahLst/>
              <a:rect l="l" t="t" r="r" b="b"/>
              <a:pathLst>
                <a:path w="175894" h="220980">
                  <a:moveTo>
                    <a:pt x="175491" y="0"/>
                  </a:moveTo>
                  <a:lnTo>
                    <a:pt x="124203" y="13024"/>
                  </a:lnTo>
                  <a:lnTo>
                    <a:pt x="85692" y="34573"/>
                  </a:lnTo>
                  <a:lnTo>
                    <a:pt x="43265" y="74347"/>
                  </a:lnTo>
                  <a:lnTo>
                    <a:pt x="19370" y="114078"/>
                  </a:lnTo>
                  <a:lnTo>
                    <a:pt x="0" y="180447"/>
                  </a:lnTo>
                  <a:lnTo>
                    <a:pt x="0" y="220538"/>
                  </a:lnTo>
                  <a:lnTo>
                    <a:pt x="9393" y="193143"/>
                  </a:lnTo>
                  <a:lnTo>
                    <a:pt x="24287" y="160569"/>
                  </a:lnTo>
                  <a:lnTo>
                    <a:pt x="65312" y="96433"/>
                  </a:lnTo>
                  <a:lnTo>
                    <a:pt x="91850" y="65419"/>
                  </a:lnTo>
                  <a:lnTo>
                    <a:pt x="119853" y="38611"/>
                  </a:lnTo>
                  <a:lnTo>
                    <a:pt x="148741" y="16235"/>
                  </a:lnTo>
                  <a:lnTo>
                    <a:pt x="175491" y="0"/>
                  </a:lnTo>
                  <a:close/>
                </a:path>
              </a:pathLst>
            </a:custGeom>
            <a:solidFill>
              <a:srgbClr val="e31647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pic>
          <p:nvPicPr>
            <p:cNvPr id="230" name="bg object 25" descr=""/>
            <p:cNvPicPr/>
            <p:nvPr/>
          </p:nvPicPr>
          <p:blipFill>
            <a:blip r:embed="rId3"/>
            <a:stretch/>
          </p:blipFill>
          <p:spPr>
            <a:xfrm>
              <a:off x="8355960" y="537840"/>
              <a:ext cx="149760" cy="45720"/>
            </a:xfrm>
            <a:prstGeom prst="rect">
              <a:avLst/>
            </a:prstGeom>
            <a:ln>
              <a:noFill/>
            </a:ln>
          </p:spPr>
        </p:pic>
        <p:sp>
          <p:nvSpPr>
            <p:cNvPr id="231" name="CustomShape 10"/>
            <p:cNvSpPr/>
            <p:nvPr/>
          </p:nvSpPr>
          <p:spPr>
            <a:xfrm>
              <a:off x="7993440" y="403920"/>
              <a:ext cx="346680" cy="180000"/>
            </a:xfrm>
            <a:custGeom>
              <a:avLst/>
              <a:gdLst/>
              <a:ahLst/>
              <a:rect l="l" t="t" r="r" b="b"/>
              <a:pathLst>
                <a:path w="661034" h="344805">
                  <a:moveTo>
                    <a:pt x="46253" y="0"/>
                  </a:moveTo>
                  <a:lnTo>
                    <a:pt x="0" y="0"/>
                  </a:lnTo>
                  <a:lnTo>
                    <a:pt x="0" y="344766"/>
                  </a:lnTo>
                  <a:lnTo>
                    <a:pt x="46253" y="344766"/>
                  </a:lnTo>
                  <a:lnTo>
                    <a:pt x="46253" y="0"/>
                  </a:lnTo>
                  <a:close/>
                  <a:moveTo>
                    <a:pt x="415353" y="172516"/>
                  </a:moveTo>
                  <a:lnTo>
                    <a:pt x="409689" y="126009"/>
                  </a:lnTo>
                  <a:lnTo>
                    <a:pt x="392684" y="83197"/>
                  </a:lnTo>
                  <a:lnTo>
                    <a:pt x="367474" y="48818"/>
                  </a:lnTo>
                  <a:lnTo>
                    <a:pt x="367474" y="169811"/>
                  </a:lnTo>
                  <a:lnTo>
                    <a:pt x="365328" y="196850"/>
                  </a:lnTo>
                  <a:lnTo>
                    <a:pt x="348221" y="243611"/>
                  </a:lnTo>
                  <a:lnTo>
                    <a:pt x="322059" y="273812"/>
                  </a:lnTo>
                  <a:lnTo>
                    <a:pt x="286943" y="292608"/>
                  </a:lnTo>
                  <a:lnTo>
                    <a:pt x="240233" y="300050"/>
                  </a:lnTo>
                  <a:lnTo>
                    <a:pt x="223862" y="300367"/>
                  </a:lnTo>
                  <a:lnTo>
                    <a:pt x="164655" y="300367"/>
                  </a:lnTo>
                  <a:lnTo>
                    <a:pt x="164655" y="43954"/>
                  </a:lnTo>
                  <a:lnTo>
                    <a:pt x="222478" y="43954"/>
                  </a:lnTo>
                  <a:lnTo>
                    <a:pt x="262140" y="45478"/>
                  </a:lnTo>
                  <a:lnTo>
                    <a:pt x="302602" y="57772"/>
                  </a:lnTo>
                  <a:lnTo>
                    <a:pt x="347700" y="98031"/>
                  </a:lnTo>
                  <a:lnTo>
                    <a:pt x="365277" y="143319"/>
                  </a:lnTo>
                  <a:lnTo>
                    <a:pt x="367474" y="169811"/>
                  </a:lnTo>
                  <a:lnTo>
                    <a:pt x="367474" y="48818"/>
                  </a:lnTo>
                  <a:lnTo>
                    <a:pt x="366090" y="47180"/>
                  </a:lnTo>
                  <a:lnTo>
                    <a:pt x="362407" y="43954"/>
                  </a:lnTo>
                  <a:lnTo>
                    <a:pt x="349846" y="32918"/>
                  </a:lnTo>
                  <a:lnTo>
                    <a:pt x="310718" y="11887"/>
                  </a:lnTo>
                  <a:lnTo>
                    <a:pt x="258559" y="1333"/>
                  </a:lnTo>
                  <a:lnTo>
                    <a:pt x="227330" y="12"/>
                  </a:lnTo>
                  <a:lnTo>
                    <a:pt x="118402" y="12"/>
                  </a:lnTo>
                  <a:lnTo>
                    <a:pt x="118402" y="344297"/>
                  </a:lnTo>
                  <a:lnTo>
                    <a:pt x="220624" y="344297"/>
                  </a:lnTo>
                  <a:lnTo>
                    <a:pt x="269532" y="342836"/>
                  </a:lnTo>
                  <a:lnTo>
                    <a:pt x="312432" y="331457"/>
                  </a:lnTo>
                  <a:lnTo>
                    <a:pt x="354977" y="305777"/>
                  </a:lnTo>
                  <a:lnTo>
                    <a:pt x="360705" y="300367"/>
                  </a:lnTo>
                  <a:lnTo>
                    <a:pt x="367245" y="294195"/>
                  </a:lnTo>
                  <a:lnTo>
                    <a:pt x="395947" y="253987"/>
                  </a:lnTo>
                  <a:lnTo>
                    <a:pt x="412229" y="206336"/>
                  </a:lnTo>
                  <a:lnTo>
                    <a:pt x="414566" y="189623"/>
                  </a:lnTo>
                  <a:lnTo>
                    <a:pt x="415353" y="172516"/>
                  </a:lnTo>
                  <a:close/>
                  <a:moveTo>
                    <a:pt x="660717" y="299732"/>
                  </a:moveTo>
                  <a:lnTo>
                    <a:pt x="519417" y="299732"/>
                  </a:lnTo>
                  <a:lnTo>
                    <a:pt x="519417" y="193052"/>
                  </a:lnTo>
                  <a:lnTo>
                    <a:pt x="651700" y="193052"/>
                  </a:lnTo>
                  <a:lnTo>
                    <a:pt x="651700" y="148602"/>
                  </a:lnTo>
                  <a:lnTo>
                    <a:pt x="519417" y="148602"/>
                  </a:lnTo>
                  <a:lnTo>
                    <a:pt x="519417" y="44462"/>
                  </a:lnTo>
                  <a:lnTo>
                    <a:pt x="656323" y="44462"/>
                  </a:lnTo>
                  <a:lnTo>
                    <a:pt x="656323" y="12"/>
                  </a:lnTo>
                  <a:lnTo>
                    <a:pt x="473163" y="12"/>
                  </a:lnTo>
                  <a:lnTo>
                    <a:pt x="473163" y="44462"/>
                  </a:lnTo>
                  <a:lnTo>
                    <a:pt x="473163" y="148602"/>
                  </a:lnTo>
                  <a:lnTo>
                    <a:pt x="473163" y="193052"/>
                  </a:lnTo>
                  <a:lnTo>
                    <a:pt x="473163" y="299732"/>
                  </a:lnTo>
                  <a:lnTo>
                    <a:pt x="473163" y="344182"/>
                  </a:lnTo>
                  <a:lnTo>
                    <a:pt x="660717" y="344182"/>
                  </a:lnTo>
                  <a:lnTo>
                    <a:pt x="660717" y="299732"/>
                  </a:lnTo>
                  <a:close/>
                </a:path>
              </a:pathLst>
            </a:custGeom>
            <a:solidFill>
              <a:srgbClr val="094582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pic>
          <p:nvPicPr>
            <p:cNvPr id="232" name="bg object 27" descr=""/>
            <p:cNvPicPr/>
            <p:nvPr/>
          </p:nvPicPr>
          <p:blipFill>
            <a:blip r:embed="rId4"/>
            <a:stretch/>
          </p:blipFill>
          <p:spPr>
            <a:xfrm>
              <a:off x="7995240" y="615600"/>
              <a:ext cx="514080" cy="33120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233" name="Group 11"/>
          <p:cNvGrpSpPr/>
          <p:nvPr/>
        </p:nvGrpSpPr>
        <p:grpSpPr>
          <a:xfrm>
            <a:off x="515520" y="300960"/>
            <a:ext cx="481320" cy="468360"/>
            <a:chOff x="515520" y="300960"/>
            <a:chExt cx="481320" cy="468360"/>
          </a:xfrm>
        </p:grpSpPr>
        <p:pic>
          <p:nvPicPr>
            <p:cNvPr id="234" name="bg object 28" descr=""/>
            <p:cNvPicPr/>
            <p:nvPr/>
          </p:nvPicPr>
          <p:blipFill>
            <a:blip r:embed="rId5"/>
            <a:stretch/>
          </p:blipFill>
          <p:spPr>
            <a:xfrm>
              <a:off x="734760" y="717480"/>
              <a:ext cx="233640" cy="2124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5" name="bg object 29" descr=""/>
            <p:cNvPicPr/>
            <p:nvPr/>
          </p:nvPicPr>
          <p:blipFill>
            <a:blip r:embed="rId6"/>
            <a:stretch/>
          </p:blipFill>
          <p:spPr>
            <a:xfrm>
              <a:off x="515520" y="300960"/>
              <a:ext cx="481320" cy="468360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236" name="PlaceHolder 12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en-US" sz="4400" spc="-1" strike="noStrike">
                <a:latin typeface="Arial"/>
              </a:rPr>
              <a:t>Click to edit the title text format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237" name="PlaceHolder 13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Click to edit the outline text format</a:t>
            </a:r>
            <a:endParaRPr b="0" lang="en-US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latin typeface="Arial"/>
              </a:rPr>
              <a:t>Second Outline Level</a:t>
            </a:r>
            <a:endParaRPr b="0" lang="en-US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Third Outline Level</a:t>
            </a:r>
            <a:endParaRPr b="0" lang="en-US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latin typeface="Arial"/>
              </a:rPr>
              <a:t>Fourth Outline Level</a:t>
            </a:r>
            <a:endParaRPr b="0" lang="en-US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Fifth Outline Level</a:t>
            </a:r>
            <a:endParaRPr b="0" lang="en-US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Sixth Outline Level</a:t>
            </a:r>
            <a:endParaRPr b="0" lang="en-US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Seventh Outline Level</a:t>
            </a:r>
            <a:endParaRPr b="0" lang="en-US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  <p:sldLayoutId id="2147483707" r:id="rId13"/>
    <p:sldLayoutId id="2147483708" r:id="rId14"/>
    <p:sldLayoutId id="2147483709" r:id="rId15"/>
    <p:sldLayoutId id="2147483710" r:id="rId16"/>
    <p:sldLayoutId id="2147483711" r:id="rId17"/>
    <p:sldLayoutId id="2147483712" r:id="rId18"/>
  </p:sldLayoutIdLst>
</p:sldMaster>
</file>

<file path=ppt/slideMasters/slideMaster6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CustomShape 1"/>
          <p:cNvSpPr/>
          <p:nvPr/>
        </p:nvSpPr>
        <p:spPr>
          <a:xfrm>
            <a:off x="3492720" y="0"/>
            <a:ext cx="1127880" cy="213480"/>
          </a:xfrm>
          <a:custGeom>
            <a:avLst/>
            <a:gdLst/>
            <a:ahLst/>
            <a:rect l="l" t="t" r="r" b="b"/>
            <a:pathLst>
              <a:path w="2143125" h="408305">
                <a:moveTo>
                  <a:pt x="2142807" y="0"/>
                </a:moveTo>
                <a:lnTo>
                  <a:pt x="0" y="0"/>
                </a:lnTo>
                <a:lnTo>
                  <a:pt x="0" y="408025"/>
                </a:lnTo>
                <a:lnTo>
                  <a:pt x="2142807" y="408025"/>
                </a:lnTo>
                <a:lnTo>
                  <a:pt x="2142807" y="0"/>
                </a:lnTo>
                <a:close/>
              </a:path>
            </a:pathLst>
          </a:custGeom>
          <a:solidFill>
            <a:srgbClr val="0062ae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75" name="CustomShape 2"/>
          <p:cNvSpPr/>
          <p:nvPr/>
        </p:nvSpPr>
        <p:spPr>
          <a:xfrm>
            <a:off x="4622400" y="0"/>
            <a:ext cx="1378800" cy="213480"/>
          </a:xfrm>
          <a:custGeom>
            <a:avLst/>
            <a:gdLst/>
            <a:ahLst/>
            <a:rect l="l" t="t" r="r" b="b"/>
            <a:pathLst>
              <a:path w="2619375" h="408305">
                <a:moveTo>
                  <a:pt x="2618968" y="0"/>
                </a:moveTo>
                <a:lnTo>
                  <a:pt x="0" y="0"/>
                </a:lnTo>
                <a:lnTo>
                  <a:pt x="0" y="408025"/>
                </a:lnTo>
                <a:lnTo>
                  <a:pt x="2618968" y="408025"/>
                </a:lnTo>
                <a:lnTo>
                  <a:pt x="2618968" y="0"/>
                </a:lnTo>
                <a:close/>
              </a:path>
            </a:pathLst>
          </a:custGeom>
          <a:solidFill>
            <a:srgbClr val="e63338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276" name="bg object 18" descr=""/>
          <p:cNvPicPr/>
          <p:nvPr/>
        </p:nvPicPr>
        <p:blipFill>
          <a:blip r:embed="rId2"/>
          <a:stretch/>
        </p:blipFill>
        <p:spPr>
          <a:xfrm>
            <a:off x="7410960" y="3327840"/>
            <a:ext cx="1731240" cy="1814040"/>
          </a:xfrm>
          <a:prstGeom prst="rect">
            <a:avLst/>
          </a:prstGeom>
          <a:ln>
            <a:noFill/>
          </a:ln>
        </p:spPr>
      </p:pic>
      <p:grpSp>
        <p:nvGrpSpPr>
          <p:cNvPr id="277" name="Group 3"/>
          <p:cNvGrpSpPr/>
          <p:nvPr/>
        </p:nvGrpSpPr>
        <p:grpSpPr>
          <a:xfrm>
            <a:off x="7745040" y="403920"/>
            <a:ext cx="764280" cy="244800"/>
            <a:chOff x="7745040" y="403920"/>
            <a:chExt cx="764280" cy="244800"/>
          </a:xfrm>
        </p:grpSpPr>
        <p:sp>
          <p:nvSpPr>
            <p:cNvPr id="278" name="CustomShape 4"/>
            <p:cNvSpPr/>
            <p:nvPr/>
          </p:nvSpPr>
          <p:spPr>
            <a:xfrm>
              <a:off x="7752240" y="406080"/>
              <a:ext cx="125640" cy="157320"/>
            </a:xfrm>
            <a:custGeom>
              <a:avLst/>
              <a:gdLst/>
              <a:ahLst/>
              <a:rect l="l" t="t" r="r" b="b"/>
              <a:pathLst>
                <a:path w="241934" h="301625">
                  <a:moveTo>
                    <a:pt x="62560" y="149086"/>
                  </a:moveTo>
                  <a:lnTo>
                    <a:pt x="41217" y="183990"/>
                  </a:lnTo>
                  <a:lnTo>
                    <a:pt x="23568" y="219224"/>
                  </a:lnTo>
                  <a:lnTo>
                    <a:pt x="9686" y="254298"/>
                  </a:lnTo>
                  <a:lnTo>
                    <a:pt x="0" y="287505"/>
                  </a:lnTo>
                  <a:lnTo>
                    <a:pt x="3576" y="296093"/>
                  </a:lnTo>
                  <a:lnTo>
                    <a:pt x="9561" y="298229"/>
                  </a:lnTo>
                  <a:lnTo>
                    <a:pt x="16853" y="299989"/>
                  </a:lnTo>
                  <a:lnTo>
                    <a:pt x="24449" y="301038"/>
                  </a:lnTo>
                  <a:lnTo>
                    <a:pt x="32321" y="301385"/>
                  </a:lnTo>
                  <a:lnTo>
                    <a:pt x="53008" y="299261"/>
                  </a:lnTo>
                  <a:lnTo>
                    <a:pt x="74779" y="293006"/>
                  </a:lnTo>
                  <a:lnTo>
                    <a:pt x="97181" y="282793"/>
                  </a:lnTo>
                  <a:lnTo>
                    <a:pt x="119761" y="268797"/>
                  </a:lnTo>
                  <a:lnTo>
                    <a:pt x="113427" y="265901"/>
                  </a:lnTo>
                  <a:lnTo>
                    <a:pt x="107354" y="262488"/>
                  </a:lnTo>
                  <a:lnTo>
                    <a:pt x="79428" y="234256"/>
                  </a:lnTo>
                  <a:lnTo>
                    <a:pt x="62800" y="180956"/>
                  </a:lnTo>
                  <a:lnTo>
                    <a:pt x="62560" y="149086"/>
                  </a:lnTo>
                  <a:close/>
                  <a:moveTo>
                    <a:pt x="226034" y="0"/>
                  </a:moveTo>
                  <a:lnTo>
                    <a:pt x="189318" y="20763"/>
                  </a:lnTo>
                  <a:lnTo>
                    <a:pt x="152487" y="48137"/>
                  </a:lnTo>
                  <a:lnTo>
                    <a:pt x="116750" y="81594"/>
                  </a:lnTo>
                  <a:lnTo>
                    <a:pt x="82956" y="120804"/>
                  </a:lnTo>
                  <a:lnTo>
                    <a:pt x="63932" y="147042"/>
                  </a:lnTo>
                  <a:lnTo>
                    <a:pt x="67348" y="152414"/>
                  </a:lnTo>
                  <a:lnTo>
                    <a:pt x="110217" y="177077"/>
                  </a:lnTo>
                  <a:lnTo>
                    <a:pt x="123507" y="178093"/>
                  </a:lnTo>
                  <a:lnTo>
                    <a:pt x="147475" y="175273"/>
                  </a:lnTo>
                  <a:lnTo>
                    <a:pt x="198768" y="153517"/>
                  </a:lnTo>
                  <a:lnTo>
                    <a:pt x="237027" y="95971"/>
                  </a:lnTo>
                  <a:lnTo>
                    <a:pt x="241586" y="59237"/>
                  </a:lnTo>
                  <a:lnTo>
                    <a:pt x="238124" y="26614"/>
                  </a:lnTo>
                  <a:lnTo>
                    <a:pt x="226539" y="139"/>
                  </a:lnTo>
                  <a:lnTo>
                    <a:pt x="226034" y="0"/>
                  </a:lnTo>
                  <a:close/>
                </a:path>
              </a:pathLst>
            </a:custGeom>
            <a:solidFill>
              <a:srgbClr val="cad6e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79" name="CustomShape 5"/>
            <p:cNvSpPr/>
            <p:nvPr/>
          </p:nvSpPr>
          <p:spPr>
            <a:xfrm>
              <a:off x="7802640" y="445680"/>
              <a:ext cx="148320" cy="178920"/>
            </a:xfrm>
            <a:custGeom>
              <a:avLst/>
              <a:gdLst/>
              <a:ahLst/>
              <a:rect l="l" t="t" r="r" b="b"/>
              <a:pathLst>
                <a:path w="285115" h="342900">
                  <a:moveTo>
                    <a:pt x="242107" y="0"/>
                  </a:moveTo>
                  <a:lnTo>
                    <a:pt x="236312" y="61837"/>
                  </a:lnTo>
                  <a:lnTo>
                    <a:pt x="221074" y="108828"/>
                  </a:lnTo>
                  <a:lnTo>
                    <a:pt x="197557" y="156588"/>
                  </a:lnTo>
                  <a:lnTo>
                    <a:pt x="166020" y="203393"/>
                  </a:lnTo>
                  <a:lnTo>
                    <a:pt x="128854" y="245225"/>
                  </a:lnTo>
                  <a:lnTo>
                    <a:pt x="89304" y="278831"/>
                  </a:lnTo>
                  <a:lnTo>
                    <a:pt x="48908" y="303614"/>
                  </a:lnTo>
                  <a:lnTo>
                    <a:pt x="9206" y="318979"/>
                  </a:lnTo>
                  <a:lnTo>
                    <a:pt x="0" y="320294"/>
                  </a:lnTo>
                  <a:lnTo>
                    <a:pt x="19709" y="329964"/>
                  </a:lnTo>
                  <a:lnTo>
                    <a:pt x="51800" y="339098"/>
                  </a:lnTo>
                  <a:lnTo>
                    <a:pt x="84565" y="342380"/>
                  </a:lnTo>
                  <a:lnTo>
                    <a:pt x="88794" y="342380"/>
                  </a:lnTo>
                  <a:lnTo>
                    <a:pt x="130667" y="337153"/>
                  </a:lnTo>
                  <a:lnTo>
                    <a:pt x="170776" y="322524"/>
                  </a:lnTo>
                  <a:lnTo>
                    <a:pt x="207584" y="298646"/>
                  </a:lnTo>
                  <a:lnTo>
                    <a:pt x="239556" y="265672"/>
                  </a:lnTo>
                  <a:lnTo>
                    <a:pt x="264490" y="224729"/>
                  </a:lnTo>
                  <a:lnTo>
                    <a:pt x="279593" y="180270"/>
                  </a:lnTo>
                  <a:lnTo>
                    <a:pt x="285021" y="134084"/>
                  </a:lnTo>
                  <a:lnTo>
                    <a:pt x="280933" y="87959"/>
                  </a:lnTo>
                  <a:lnTo>
                    <a:pt x="267487" y="43681"/>
                  </a:lnTo>
                  <a:lnTo>
                    <a:pt x="244841" y="3038"/>
                  </a:lnTo>
                  <a:lnTo>
                    <a:pt x="242107" y="0"/>
                  </a:lnTo>
                  <a:close/>
                </a:path>
              </a:pathLst>
            </a:custGeom>
            <a:solidFill>
              <a:srgbClr val="094582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80" name="CustomShape 6"/>
            <p:cNvSpPr/>
            <p:nvPr/>
          </p:nvSpPr>
          <p:spPr>
            <a:xfrm>
              <a:off x="7785360" y="426600"/>
              <a:ext cx="143640" cy="123480"/>
            </a:xfrm>
            <a:custGeom>
              <a:avLst/>
              <a:gdLst/>
              <a:ahLst/>
              <a:rect l="l" t="t" r="r" b="b"/>
              <a:pathLst>
                <a:path w="276225" h="237490">
                  <a:moveTo>
                    <a:pt x="292" y="106486"/>
                  </a:moveTo>
                  <a:lnTo>
                    <a:pt x="143" y="108213"/>
                  </a:lnTo>
                  <a:lnTo>
                    <a:pt x="0" y="110245"/>
                  </a:lnTo>
                  <a:lnTo>
                    <a:pt x="1358" y="108213"/>
                  </a:lnTo>
                  <a:lnTo>
                    <a:pt x="292" y="106486"/>
                  </a:lnTo>
                  <a:close/>
                  <a:moveTo>
                    <a:pt x="240684" y="0"/>
                  </a:moveTo>
                  <a:lnTo>
                    <a:pt x="219257" y="34773"/>
                  </a:lnTo>
                  <a:lnTo>
                    <a:pt x="187158" y="73419"/>
                  </a:lnTo>
                  <a:lnTo>
                    <a:pt x="162128" y="96288"/>
                  </a:lnTo>
                  <a:lnTo>
                    <a:pt x="153848" y="114788"/>
                  </a:lnTo>
                  <a:lnTo>
                    <a:pt x="132549" y="151574"/>
                  </a:lnTo>
                  <a:lnTo>
                    <a:pt x="104812" y="187243"/>
                  </a:lnTo>
                  <a:lnTo>
                    <a:pt x="73450" y="217529"/>
                  </a:lnTo>
                  <a:lnTo>
                    <a:pt x="57200" y="229956"/>
                  </a:lnTo>
                  <a:lnTo>
                    <a:pt x="66088" y="233051"/>
                  </a:lnTo>
                  <a:lnTo>
                    <a:pt x="75391" y="235244"/>
                  </a:lnTo>
                  <a:lnTo>
                    <a:pt x="85073" y="236547"/>
                  </a:lnTo>
                  <a:lnTo>
                    <a:pt x="95097" y="236979"/>
                  </a:lnTo>
                  <a:lnTo>
                    <a:pt x="130591" y="232273"/>
                  </a:lnTo>
                  <a:lnTo>
                    <a:pt x="168187" y="218494"/>
                  </a:lnTo>
                  <a:lnTo>
                    <a:pt x="206566" y="196152"/>
                  </a:lnTo>
                  <a:lnTo>
                    <a:pt x="244411" y="165757"/>
                  </a:lnTo>
                  <a:lnTo>
                    <a:pt x="268731" y="98806"/>
                  </a:lnTo>
                  <a:lnTo>
                    <a:pt x="275888" y="37193"/>
                  </a:lnTo>
                  <a:lnTo>
                    <a:pt x="245775" y="3739"/>
                  </a:lnTo>
                  <a:lnTo>
                    <a:pt x="240684" y="0"/>
                  </a:lnTo>
                  <a:close/>
                </a:path>
              </a:pathLst>
            </a:custGeom>
            <a:solidFill>
              <a:srgbClr val="93a7ca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81" name="CustomShape 7"/>
            <p:cNvSpPr/>
            <p:nvPr/>
          </p:nvSpPr>
          <p:spPr>
            <a:xfrm>
              <a:off x="7785360" y="477360"/>
              <a:ext cx="83880" cy="68760"/>
            </a:xfrm>
            <a:custGeom>
              <a:avLst/>
              <a:gdLst/>
              <a:ahLst/>
              <a:rect l="l" t="t" r="r" b="b"/>
              <a:pathLst>
                <a:path w="162559" h="133984">
                  <a:moveTo>
                    <a:pt x="162128" y="0"/>
                  </a:moveTo>
                  <a:lnTo>
                    <a:pt x="136195" y="18393"/>
                  </a:lnTo>
                  <a:lnTo>
                    <a:pt x="110221" y="31864"/>
                  </a:lnTo>
                  <a:lnTo>
                    <a:pt x="84902" y="40144"/>
                  </a:lnTo>
                  <a:lnTo>
                    <a:pt x="60934" y="42964"/>
                  </a:lnTo>
                  <a:lnTo>
                    <a:pt x="47649" y="41947"/>
                  </a:lnTo>
                  <a:lnTo>
                    <a:pt x="8839" y="22098"/>
                  </a:lnTo>
                  <a:lnTo>
                    <a:pt x="1358" y="11925"/>
                  </a:lnTo>
                  <a:lnTo>
                    <a:pt x="0" y="13957"/>
                  </a:lnTo>
                  <a:lnTo>
                    <a:pt x="5815" y="74474"/>
                  </a:lnTo>
                  <a:lnTo>
                    <a:pt x="33489" y="118960"/>
                  </a:lnTo>
                  <a:lnTo>
                    <a:pt x="57188" y="133667"/>
                  </a:lnTo>
                  <a:lnTo>
                    <a:pt x="73439" y="121241"/>
                  </a:lnTo>
                  <a:lnTo>
                    <a:pt x="104810" y="90955"/>
                  </a:lnTo>
                  <a:lnTo>
                    <a:pt x="132549" y="55278"/>
                  </a:lnTo>
                  <a:lnTo>
                    <a:pt x="153848" y="18492"/>
                  </a:lnTo>
                  <a:lnTo>
                    <a:pt x="162128" y="0"/>
                  </a:lnTo>
                  <a:close/>
                </a:path>
              </a:pathLst>
            </a:custGeom>
            <a:solidFill>
              <a:srgbClr val="779ec8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82" name="CustomShape 8"/>
            <p:cNvSpPr/>
            <p:nvPr/>
          </p:nvSpPr>
          <p:spPr>
            <a:xfrm>
              <a:off x="7914240" y="446400"/>
              <a:ext cx="30240" cy="66240"/>
            </a:xfrm>
            <a:custGeom>
              <a:avLst/>
              <a:gdLst/>
              <a:ahLst/>
              <a:rect l="l" t="t" r="r" b="b"/>
              <a:pathLst>
                <a:path w="60959" h="128905">
                  <a:moveTo>
                    <a:pt x="31477" y="0"/>
                  </a:moveTo>
                  <a:lnTo>
                    <a:pt x="30094" y="29682"/>
                  </a:lnTo>
                  <a:lnTo>
                    <a:pt x="24315" y="61615"/>
                  </a:lnTo>
                  <a:lnTo>
                    <a:pt x="14252" y="94781"/>
                  </a:lnTo>
                  <a:lnTo>
                    <a:pt x="0" y="128566"/>
                  </a:lnTo>
                  <a:lnTo>
                    <a:pt x="11756" y="117254"/>
                  </a:lnTo>
                  <a:lnTo>
                    <a:pt x="45466" y="78845"/>
                  </a:lnTo>
                  <a:lnTo>
                    <a:pt x="60518" y="58176"/>
                  </a:lnTo>
                  <a:lnTo>
                    <a:pt x="55836" y="42757"/>
                  </a:lnTo>
                  <a:lnTo>
                    <a:pt x="55658" y="42293"/>
                  </a:lnTo>
                  <a:lnTo>
                    <a:pt x="33653" y="2802"/>
                  </a:lnTo>
                  <a:lnTo>
                    <a:pt x="32628" y="1279"/>
                  </a:lnTo>
                  <a:lnTo>
                    <a:pt x="31477" y="0"/>
                  </a:lnTo>
                  <a:close/>
                </a:path>
              </a:pathLst>
            </a:custGeom>
            <a:solidFill>
              <a:srgbClr val="094582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83" name="CustomShape 9"/>
            <p:cNvSpPr/>
            <p:nvPr/>
          </p:nvSpPr>
          <p:spPr>
            <a:xfrm>
              <a:off x="7745040" y="404280"/>
              <a:ext cx="91080" cy="114840"/>
            </a:xfrm>
            <a:custGeom>
              <a:avLst/>
              <a:gdLst/>
              <a:ahLst/>
              <a:rect l="l" t="t" r="r" b="b"/>
              <a:pathLst>
                <a:path w="175894" h="220980">
                  <a:moveTo>
                    <a:pt x="175491" y="0"/>
                  </a:moveTo>
                  <a:lnTo>
                    <a:pt x="124203" y="13024"/>
                  </a:lnTo>
                  <a:lnTo>
                    <a:pt x="85692" y="34573"/>
                  </a:lnTo>
                  <a:lnTo>
                    <a:pt x="43265" y="74347"/>
                  </a:lnTo>
                  <a:lnTo>
                    <a:pt x="19370" y="114078"/>
                  </a:lnTo>
                  <a:lnTo>
                    <a:pt x="0" y="180447"/>
                  </a:lnTo>
                  <a:lnTo>
                    <a:pt x="0" y="220538"/>
                  </a:lnTo>
                  <a:lnTo>
                    <a:pt x="9393" y="193143"/>
                  </a:lnTo>
                  <a:lnTo>
                    <a:pt x="24287" y="160569"/>
                  </a:lnTo>
                  <a:lnTo>
                    <a:pt x="65312" y="96433"/>
                  </a:lnTo>
                  <a:lnTo>
                    <a:pt x="91850" y="65419"/>
                  </a:lnTo>
                  <a:lnTo>
                    <a:pt x="119853" y="38611"/>
                  </a:lnTo>
                  <a:lnTo>
                    <a:pt x="148741" y="16235"/>
                  </a:lnTo>
                  <a:lnTo>
                    <a:pt x="175491" y="0"/>
                  </a:lnTo>
                  <a:close/>
                </a:path>
              </a:pathLst>
            </a:custGeom>
            <a:solidFill>
              <a:srgbClr val="e31647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pic>
          <p:nvPicPr>
            <p:cNvPr id="284" name="bg object 25" descr=""/>
            <p:cNvPicPr/>
            <p:nvPr/>
          </p:nvPicPr>
          <p:blipFill>
            <a:blip r:embed="rId3"/>
            <a:stretch/>
          </p:blipFill>
          <p:spPr>
            <a:xfrm>
              <a:off x="8355960" y="537840"/>
              <a:ext cx="149760" cy="45720"/>
            </a:xfrm>
            <a:prstGeom prst="rect">
              <a:avLst/>
            </a:prstGeom>
            <a:ln>
              <a:noFill/>
            </a:ln>
          </p:spPr>
        </p:pic>
        <p:sp>
          <p:nvSpPr>
            <p:cNvPr id="285" name="CustomShape 10"/>
            <p:cNvSpPr/>
            <p:nvPr/>
          </p:nvSpPr>
          <p:spPr>
            <a:xfrm>
              <a:off x="7993440" y="403920"/>
              <a:ext cx="346680" cy="180000"/>
            </a:xfrm>
            <a:custGeom>
              <a:avLst/>
              <a:gdLst/>
              <a:ahLst/>
              <a:rect l="l" t="t" r="r" b="b"/>
              <a:pathLst>
                <a:path w="661034" h="344805">
                  <a:moveTo>
                    <a:pt x="46253" y="0"/>
                  </a:moveTo>
                  <a:lnTo>
                    <a:pt x="0" y="0"/>
                  </a:lnTo>
                  <a:lnTo>
                    <a:pt x="0" y="344766"/>
                  </a:lnTo>
                  <a:lnTo>
                    <a:pt x="46253" y="344766"/>
                  </a:lnTo>
                  <a:lnTo>
                    <a:pt x="46253" y="0"/>
                  </a:lnTo>
                  <a:close/>
                  <a:moveTo>
                    <a:pt x="415353" y="172516"/>
                  </a:moveTo>
                  <a:lnTo>
                    <a:pt x="409689" y="126009"/>
                  </a:lnTo>
                  <a:lnTo>
                    <a:pt x="392684" y="83197"/>
                  </a:lnTo>
                  <a:lnTo>
                    <a:pt x="367474" y="48818"/>
                  </a:lnTo>
                  <a:lnTo>
                    <a:pt x="367474" y="169811"/>
                  </a:lnTo>
                  <a:lnTo>
                    <a:pt x="365328" y="196850"/>
                  </a:lnTo>
                  <a:lnTo>
                    <a:pt x="348221" y="243611"/>
                  </a:lnTo>
                  <a:lnTo>
                    <a:pt x="322059" y="273812"/>
                  </a:lnTo>
                  <a:lnTo>
                    <a:pt x="286943" y="292608"/>
                  </a:lnTo>
                  <a:lnTo>
                    <a:pt x="240233" y="300050"/>
                  </a:lnTo>
                  <a:lnTo>
                    <a:pt x="223862" y="300367"/>
                  </a:lnTo>
                  <a:lnTo>
                    <a:pt x="164655" y="300367"/>
                  </a:lnTo>
                  <a:lnTo>
                    <a:pt x="164655" y="43954"/>
                  </a:lnTo>
                  <a:lnTo>
                    <a:pt x="222478" y="43954"/>
                  </a:lnTo>
                  <a:lnTo>
                    <a:pt x="262140" y="45478"/>
                  </a:lnTo>
                  <a:lnTo>
                    <a:pt x="302602" y="57772"/>
                  </a:lnTo>
                  <a:lnTo>
                    <a:pt x="347700" y="98031"/>
                  </a:lnTo>
                  <a:lnTo>
                    <a:pt x="365277" y="143319"/>
                  </a:lnTo>
                  <a:lnTo>
                    <a:pt x="367474" y="169811"/>
                  </a:lnTo>
                  <a:lnTo>
                    <a:pt x="367474" y="48818"/>
                  </a:lnTo>
                  <a:lnTo>
                    <a:pt x="366090" y="47180"/>
                  </a:lnTo>
                  <a:lnTo>
                    <a:pt x="362407" y="43954"/>
                  </a:lnTo>
                  <a:lnTo>
                    <a:pt x="349846" y="32918"/>
                  </a:lnTo>
                  <a:lnTo>
                    <a:pt x="310718" y="11887"/>
                  </a:lnTo>
                  <a:lnTo>
                    <a:pt x="258559" y="1333"/>
                  </a:lnTo>
                  <a:lnTo>
                    <a:pt x="227330" y="12"/>
                  </a:lnTo>
                  <a:lnTo>
                    <a:pt x="118402" y="12"/>
                  </a:lnTo>
                  <a:lnTo>
                    <a:pt x="118402" y="344297"/>
                  </a:lnTo>
                  <a:lnTo>
                    <a:pt x="220624" y="344297"/>
                  </a:lnTo>
                  <a:lnTo>
                    <a:pt x="269532" y="342836"/>
                  </a:lnTo>
                  <a:lnTo>
                    <a:pt x="312432" y="331457"/>
                  </a:lnTo>
                  <a:lnTo>
                    <a:pt x="354977" y="305777"/>
                  </a:lnTo>
                  <a:lnTo>
                    <a:pt x="360705" y="300367"/>
                  </a:lnTo>
                  <a:lnTo>
                    <a:pt x="367245" y="294195"/>
                  </a:lnTo>
                  <a:lnTo>
                    <a:pt x="395947" y="253987"/>
                  </a:lnTo>
                  <a:lnTo>
                    <a:pt x="412229" y="206336"/>
                  </a:lnTo>
                  <a:lnTo>
                    <a:pt x="414566" y="189623"/>
                  </a:lnTo>
                  <a:lnTo>
                    <a:pt x="415353" y="172516"/>
                  </a:lnTo>
                  <a:close/>
                  <a:moveTo>
                    <a:pt x="660717" y="299732"/>
                  </a:moveTo>
                  <a:lnTo>
                    <a:pt x="519417" y="299732"/>
                  </a:lnTo>
                  <a:lnTo>
                    <a:pt x="519417" y="193052"/>
                  </a:lnTo>
                  <a:lnTo>
                    <a:pt x="651700" y="193052"/>
                  </a:lnTo>
                  <a:lnTo>
                    <a:pt x="651700" y="148602"/>
                  </a:lnTo>
                  <a:lnTo>
                    <a:pt x="519417" y="148602"/>
                  </a:lnTo>
                  <a:lnTo>
                    <a:pt x="519417" y="44462"/>
                  </a:lnTo>
                  <a:lnTo>
                    <a:pt x="656323" y="44462"/>
                  </a:lnTo>
                  <a:lnTo>
                    <a:pt x="656323" y="12"/>
                  </a:lnTo>
                  <a:lnTo>
                    <a:pt x="473163" y="12"/>
                  </a:lnTo>
                  <a:lnTo>
                    <a:pt x="473163" y="44462"/>
                  </a:lnTo>
                  <a:lnTo>
                    <a:pt x="473163" y="148602"/>
                  </a:lnTo>
                  <a:lnTo>
                    <a:pt x="473163" y="193052"/>
                  </a:lnTo>
                  <a:lnTo>
                    <a:pt x="473163" y="299732"/>
                  </a:lnTo>
                  <a:lnTo>
                    <a:pt x="473163" y="344182"/>
                  </a:lnTo>
                  <a:lnTo>
                    <a:pt x="660717" y="344182"/>
                  </a:lnTo>
                  <a:lnTo>
                    <a:pt x="660717" y="299732"/>
                  </a:lnTo>
                  <a:close/>
                </a:path>
              </a:pathLst>
            </a:custGeom>
            <a:solidFill>
              <a:srgbClr val="094582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pic>
          <p:nvPicPr>
            <p:cNvPr id="286" name="bg object 27" descr=""/>
            <p:cNvPicPr/>
            <p:nvPr/>
          </p:nvPicPr>
          <p:blipFill>
            <a:blip r:embed="rId4"/>
            <a:stretch/>
          </p:blipFill>
          <p:spPr>
            <a:xfrm>
              <a:off x="7995240" y="615600"/>
              <a:ext cx="514080" cy="33120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287" name="Group 11"/>
          <p:cNvGrpSpPr/>
          <p:nvPr/>
        </p:nvGrpSpPr>
        <p:grpSpPr>
          <a:xfrm>
            <a:off x="515520" y="300960"/>
            <a:ext cx="481320" cy="468360"/>
            <a:chOff x="515520" y="300960"/>
            <a:chExt cx="481320" cy="468360"/>
          </a:xfrm>
        </p:grpSpPr>
        <p:pic>
          <p:nvPicPr>
            <p:cNvPr id="288" name="bg object 28" descr=""/>
            <p:cNvPicPr/>
            <p:nvPr/>
          </p:nvPicPr>
          <p:blipFill>
            <a:blip r:embed="rId5"/>
            <a:stretch/>
          </p:blipFill>
          <p:spPr>
            <a:xfrm>
              <a:off x="734760" y="717480"/>
              <a:ext cx="233640" cy="2124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89" name="bg object 29" descr=""/>
            <p:cNvPicPr/>
            <p:nvPr/>
          </p:nvPicPr>
          <p:blipFill>
            <a:blip r:embed="rId6"/>
            <a:stretch/>
          </p:blipFill>
          <p:spPr>
            <a:xfrm>
              <a:off x="515520" y="300960"/>
              <a:ext cx="481320" cy="468360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290" name="PlaceHolder 12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en-US" sz="4400" spc="-1" strike="noStrike">
                <a:latin typeface="Arial"/>
              </a:rPr>
              <a:t>Click to edit the title text format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291" name="PlaceHolder 13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Click to edit the outline text format</a:t>
            </a:r>
            <a:endParaRPr b="0" lang="en-US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latin typeface="Arial"/>
              </a:rPr>
              <a:t>Second Outline Level</a:t>
            </a:r>
            <a:endParaRPr b="0" lang="en-US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Third Outline Level</a:t>
            </a:r>
            <a:endParaRPr b="0" lang="en-US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latin typeface="Arial"/>
              </a:rPr>
              <a:t>Fourth Outline Level</a:t>
            </a:r>
            <a:endParaRPr b="0" lang="en-US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Fifth Outline Level</a:t>
            </a:r>
            <a:endParaRPr b="0" lang="en-US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Sixth Outline Level</a:t>
            </a:r>
            <a:endParaRPr b="0" lang="en-US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Seventh Outline Level</a:t>
            </a:r>
            <a:endParaRPr b="0" lang="en-US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  <p:sldLayoutId id="2147483720" r:id="rId13"/>
    <p:sldLayoutId id="2147483721" r:id="rId14"/>
    <p:sldLayoutId id="2147483722" r:id="rId15"/>
    <p:sldLayoutId id="2147483723" r:id="rId16"/>
    <p:sldLayoutId id="2147483724" r:id="rId17"/>
    <p:sldLayoutId id="2147483725" r:id="rId18"/>
  </p:sldLayoutIdLst>
</p:sldMaster>
</file>

<file path=ppt/slideMasters/slideMaster7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CustomShape 1"/>
          <p:cNvSpPr/>
          <p:nvPr/>
        </p:nvSpPr>
        <p:spPr>
          <a:xfrm>
            <a:off x="3492720" y="0"/>
            <a:ext cx="1127880" cy="213480"/>
          </a:xfrm>
          <a:custGeom>
            <a:avLst/>
            <a:gdLst/>
            <a:ahLst/>
            <a:rect l="l" t="t" r="r" b="b"/>
            <a:pathLst>
              <a:path w="2143125" h="408305">
                <a:moveTo>
                  <a:pt x="2142807" y="0"/>
                </a:moveTo>
                <a:lnTo>
                  <a:pt x="0" y="0"/>
                </a:lnTo>
                <a:lnTo>
                  <a:pt x="0" y="408025"/>
                </a:lnTo>
                <a:lnTo>
                  <a:pt x="2142807" y="408025"/>
                </a:lnTo>
                <a:lnTo>
                  <a:pt x="2142807" y="0"/>
                </a:lnTo>
                <a:close/>
              </a:path>
            </a:pathLst>
          </a:custGeom>
          <a:solidFill>
            <a:srgbClr val="0062ae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29" name="CustomShape 2"/>
          <p:cNvSpPr/>
          <p:nvPr/>
        </p:nvSpPr>
        <p:spPr>
          <a:xfrm>
            <a:off x="4622400" y="0"/>
            <a:ext cx="1378800" cy="213480"/>
          </a:xfrm>
          <a:custGeom>
            <a:avLst/>
            <a:gdLst/>
            <a:ahLst/>
            <a:rect l="l" t="t" r="r" b="b"/>
            <a:pathLst>
              <a:path w="2619375" h="408305">
                <a:moveTo>
                  <a:pt x="2618968" y="0"/>
                </a:moveTo>
                <a:lnTo>
                  <a:pt x="0" y="0"/>
                </a:lnTo>
                <a:lnTo>
                  <a:pt x="0" y="408025"/>
                </a:lnTo>
                <a:lnTo>
                  <a:pt x="2618968" y="408025"/>
                </a:lnTo>
                <a:lnTo>
                  <a:pt x="2618968" y="0"/>
                </a:lnTo>
                <a:close/>
              </a:path>
            </a:pathLst>
          </a:custGeom>
          <a:solidFill>
            <a:srgbClr val="e63338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330" name="bg object 18" descr=""/>
          <p:cNvPicPr/>
          <p:nvPr/>
        </p:nvPicPr>
        <p:blipFill>
          <a:blip r:embed="rId2"/>
          <a:stretch/>
        </p:blipFill>
        <p:spPr>
          <a:xfrm>
            <a:off x="7410960" y="3327840"/>
            <a:ext cx="1731240" cy="1814040"/>
          </a:xfrm>
          <a:prstGeom prst="rect">
            <a:avLst/>
          </a:prstGeom>
          <a:ln>
            <a:noFill/>
          </a:ln>
        </p:spPr>
      </p:pic>
      <p:grpSp>
        <p:nvGrpSpPr>
          <p:cNvPr id="331" name="Group 3"/>
          <p:cNvGrpSpPr/>
          <p:nvPr/>
        </p:nvGrpSpPr>
        <p:grpSpPr>
          <a:xfrm>
            <a:off x="7745040" y="403920"/>
            <a:ext cx="764280" cy="244800"/>
            <a:chOff x="7745040" y="403920"/>
            <a:chExt cx="764280" cy="244800"/>
          </a:xfrm>
        </p:grpSpPr>
        <p:sp>
          <p:nvSpPr>
            <p:cNvPr id="332" name="CustomShape 4"/>
            <p:cNvSpPr/>
            <p:nvPr/>
          </p:nvSpPr>
          <p:spPr>
            <a:xfrm>
              <a:off x="7752240" y="406080"/>
              <a:ext cx="125640" cy="157320"/>
            </a:xfrm>
            <a:custGeom>
              <a:avLst/>
              <a:gdLst/>
              <a:ahLst/>
              <a:rect l="l" t="t" r="r" b="b"/>
              <a:pathLst>
                <a:path w="241934" h="301625">
                  <a:moveTo>
                    <a:pt x="62560" y="149086"/>
                  </a:moveTo>
                  <a:lnTo>
                    <a:pt x="41217" y="183990"/>
                  </a:lnTo>
                  <a:lnTo>
                    <a:pt x="23568" y="219224"/>
                  </a:lnTo>
                  <a:lnTo>
                    <a:pt x="9686" y="254298"/>
                  </a:lnTo>
                  <a:lnTo>
                    <a:pt x="0" y="287505"/>
                  </a:lnTo>
                  <a:lnTo>
                    <a:pt x="3576" y="296093"/>
                  </a:lnTo>
                  <a:lnTo>
                    <a:pt x="9561" y="298229"/>
                  </a:lnTo>
                  <a:lnTo>
                    <a:pt x="16853" y="299989"/>
                  </a:lnTo>
                  <a:lnTo>
                    <a:pt x="24449" y="301038"/>
                  </a:lnTo>
                  <a:lnTo>
                    <a:pt x="32321" y="301385"/>
                  </a:lnTo>
                  <a:lnTo>
                    <a:pt x="53008" y="299261"/>
                  </a:lnTo>
                  <a:lnTo>
                    <a:pt x="74779" y="293006"/>
                  </a:lnTo>
                  <a:lnTo>
                    <a:pt x="97181" y="282793"/>
                  </a:lnTo>
                  <a:lnTo>
                    <a:pt x="119761" y="268797"/>
                  </a:lnTo>
                  <a:lnTo>
                    <a:pt x="113427" y="265901"/>
                  </a:lnTo>
                  <a:lnTo>
                    <a:pt x="107354" y="262488"/>
                  </a:lnTo>
                  <a:lnTo>
                    <a:pt x="79428" y="234256"/>
                  </a:lnTo>
                  <a:lnTo>
                    <a:pt x="62800" y="180956"/>
                  </a:lnTo>
                  <a:lnTo>
                    <a:pt x="62560" y="149086"/>
                  </a:lnTo>
                  <a:close/>
                  <a:moveTo>
                    <a:pt x="226034" y="0"/>
                  </a:moveTo>
                  <a:lnTo>
                    <a:pt x="189318" y="20763"/>
                  </a:lnTo>
                  <a:lnTo>
                    <a:pt x="152487" y="48137"/>
                  </a:lnTo>
                  <a:lnTo>
                    <a:pt x="116750" y="81594"/>
                  </a:lnTo>
                  <a:lnTo>
                    <a:pt x="82956" y="120804"/>
                  </a:lnTo>
                  <a:lnTo>
                    <a:pt x="63932" y="147042"/>
                  </a:lnTo>
                  <a:lnTo>
                    <a:pt x="67348" y="152414"/>
                  </a:lnTo>
                  <a:lnTo>
                    <a:pt x="110217" y="177077"/>
                  </a:lnTo>
                  <a:lnTo>
                    <a:pt x="123507" y="178093"/>
                  </a:lnTo>
                  <a:lnTo>
                    <a:pt x="147475" y="175273"/>
                  </a:lnTo>
                  <a:lnTo>
                    <a:pt x="198768" y="153517"/>
                  </a:lnTo>
                  <a:lnTo>
                    <a:pt x="237027" y="95971"/>
                  </a:lnTo>
                  <a:lnTo>
                    <a:pt x="241586" y="59237"/>
                  </a:lnTo>
                  <a:lnTo>
                    <a:pt x="238124" y="26614"/>
                  </a:lnTo>
                  <a:lnTo>
                    <a:pt x="226539" y="139"/>
                  </a:lnTo>
                  <a:lnTo>
                    <a:pt x="226034" y="0"/>
                  </a:lnTo>
                  <a:close/>
                </a:path>
              </a:pathLst>
            </a:custGeom>
            <a:solidFill>
              <a:srgbClr val="cad6e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33" name="CustomShape 5"/>
            <p:cNvSpPr/>
            <p:nvPr/>
          </p:nvSpPr>
          <p:spPr>
            <a:xfrm>
              <a:off x="7802640" y="445680"/>
              <a:ext cx="148320" cy="178920"/>
            </a:xfrm>
            <a:custGeom>
              <a:avLst/>
              <a:gdLst/>
              <a:ahLst/>
              <a:rect l="l" t="t" r="r" b="b"/>
              <a:pathLst>
                <a:path w="285115" h="342900">
                  <a:moveTo>
                    <a:pt x="242107" y="0"/>
                  </a:moveTo>
                  <a:lnTo>
                    <a:pt x="236312" y="61837"/>
                  </a:lnTo>
                  <a:lnTo>
                    <a:pt x="221074" y="108828"/>
                  </a:lnTo>
                  <a:lnTo>
                    <a:pt x="197557" y="156588"/>
                  </a:lnTo>
                  <a:lnTo>
                    <a:pt x="166020" y="203393"/>
                  </a:lnTo>
                  <a:lnTo>
                    <a:pt x="128854" y="245225"/>
                  </a:lnTo>
                  <a:lnTo>
                    <a:pt x="89304" y="278831"/>
                  </a:lnTo>
                  <a:lnTo>
                    <a:pt x="48908" y="303614"/>
                  </a:lnTo>
                  <a:lnTo>
                    <a:pt x="9206" y="318979"/>
                  </a:lnTo>
                  <a:lnTo>
                    <a:pt x="0" y="320294"/>
                  </a:lnTo>
                  <a:lnTo>
                    <a:pt x="19709" y="329964"/>
                  </a:lnTo>
                  <a:lnTo>
                    <a:pt x="51800" y="339098"/>
                  </a:lnTo>
                  <a:lnTo>
                    <a:pt x="84565" y="342380"/>
                  </a:lnTo>
                  <a:lnTo>
                    <a:pt x="88794" y="342380"/>
                  </a:lnTo>
                  <a:lnTo>
                    <a:pt x="130667" y="337153"/>
                  </a:lnTo>
                  <a:lnTo>
                    <a:pt x="170776" y="322524"/>
                  </a:lnTo>
                  <a:lnTo>
                    <a:pt x="207584" y="298646"/>
                  </a:lnTo>
                  <a:lnTo>
                    <a:pt x="239556" y="265672"/>
                  </a:lnTo>
                  <a:lnTo>
                    <a:pt x="264490" y="224729"/>
                  </a:lnTo>
                  <a:lnTo>
                    <a:pt x="279593" y="180270"/>
                  </a:lnTo>
                  <a:lnTo>
                    <a:pt x="285021" y="134084"/>
                  </a:lnTo>
                  <a:lnTo>
                    <a:pt x="280933" y="87959"/>
                  </a:lnTo>
                  <a:lnTo>
                    <a:pt x="267487" y="43681"/>
                  </a:lnTo>
                  <a:lnTo>
                    <a:pt x="244841" y="3038"/>
                  </a:lnTo>
                  <a:lnTo>
                    <a:pt x="242107" y="0"/>
                  </a:lnTo>
                  <a:close/>
                </a:path>
              </a:pathLst>
            </a:custGeom>
            <a:solidFill>
              <a:srgbClr val="094582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34" name="CustomShape 6"/>
            <p:cNvSpPr/>
            <p:nvPr/>
          </p:nvSpPr>
          <p:spPr>
            <a:xfrm>
              <a:off x="7785360" y="426600"/>
              <a:ext cx="143640" cy="123480"/>
            </a:xfrm>
            <a:custGeom>
              <a:avLst/>
              <a:gdLst/>
              <a:ahLst/>
              <a:rect l="l" t="t" r="r" b="b"/>
              <a:pathLst>
                <a:path w="276225" h="237490">
                  <a:moveTo>
                    <a:pt x="292" y="106486"/>
                  </a:moveTo>
                  <a:lnTo>
                    <a:pt x="143" y="108213"/>
                  </a:lnTo>
                  <a:lnTo>
                    <a:pt x="0" y="110245"/>
                  </a:lnTo>
                  <a:lnTo>
                    <a:pt x="1358" y="108213"/>
                  </a:lnTo>
                  <a:lnTo>
                    <a:pt x="292" y="106486"/>
                  </a:lnTo>
                  <a:close/>
                  <a:moveTo>
                    <a:pt x="240684" y="0"/>
                  </a:moveTo>
                  <a:lnTo>
                    <a:pt x="219257" y="34773"/>
                  </a:lnTo>
                  <a:lnTo>
                    <a:pt x="187158" y="73419"/>
                  </a:lnTo>
                  <a:lnTo>
                    <a:pt x="162128" y="96288"/>
                  </a:lnTo>
                  <a:lnTo>
                    <a:pt x="153848" y="114788"/>
                  </a:lnTo>
                  <a:lnTo>
                    <a:pt x="132549" y="151574"/>
                  </a:lnTo>
                  <a:lnTo>
                    <a:pt x="104812" y="187243"/>
                  </a:lnTo>
                  <a:lnTo>
                    <a:pt x="73450" y="217529"/>
                  </a:lnTo>
                  <a:lnTo>
                    <a:pt x="57200" y="229956"/>
                  </a:lnTo>
                  <a:lnTo>
                    <a:pt x="66088" y="233051"/>
                  </a:lnTo>
                  <a:lnTo>
                    <a:pt x="75391" y="235244"/>
                  </a:lnTo>
                  <a:lnTo>
                    <a:pt x="85073" y="236547"/>
                  </a:lnTo>
                  <a:lnTo>
                    <a:pt x="95097" y="236979"/>
                  </a:lnTo>
                  <a:lnTo>
                    <a:pt x="130591" y="232273"/>
                  </a:lnTo>
                  <a:lnTo>
                    <a:pt x="168187" y="218494"/>
                  </a:lnTo>
                  <a:lnTo>
                    <a:pt x="206566" y="196152"/>
                  </a:lnTo>
                  <a:lnTo>
                    <a:pt x="244411" y="165757"/>
                  </a:lnTo>
                  <a:lnTo>
                    <a:pt x="268731" y="98806"/>
                  </a:lnTo>
                  <a:lnTo>
                    <a:pt x="275888" y="37193"/>
                  </a:lnTo>
                  <a:lnTo>
                    <a:pt x="245775" y="3739"/>
                  </a:lnTo>
                  <a:lnTo>
                    <a:pt x="240684" y="0"/>
                  </a:lnTo>
                  <a:close/>
                </a:path>
              </a:pathLst>
            </a:custGeom>
            <a:solidFill>
              <a:srgbClr val="93a7ca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35" name="CustomShape 7"/>
            <p:cNvSpPr/>
            <p:nvPr/>
          </p:nvSpPr>
          <p:spPr>
            <a:xfrm>
              <a:off x="7785360" y="477360"/>
              <a:ext cx="83880" cy="68760"/>
            </a:xfrm>
            <a:custGeom>
              <a:avLst/>
              <a:gdLst/>
              <a:ahLst/>
              <a:rect l="l" t="t" r="r" b="b"/>
              <a:pathLst>
                <a:path w="162559" h="133984">
                  <a:moveTo>
                    <a:pt x="162128" y="0"/>
                  </a:moveTo>
                  <a:lnTo>
                    <a:pt x="136195" y="18393"/>
                  </a:lnTo>
                  <a:lnTo>
                    <a:pt x="110221" y="31864"/>
                  </a:lnTo>
                  <a:lnTo>
                    <a:pt x="84902" y="40144"/>
                  </a:lnTo>
                  <a:lnTo>
                    <a:pt x="60934" y="42964"/>
                  </a:lnTo>
                  <a:lnTo>
                    <a:pt x="47649" y="41947"/>
                  </a:lnTo>
                  <a:lnTo>
                    <a:pt x="8839" y="22098"/>
                  </a:lnTo>
                  <a:lnTo>
                    <a:pt x="1358" y="11925"/>
                  </a:lnTo>
                  <a:lnTo>
                    <a:pt x="0" y="13957"/>
                  </a:lnTo>
                  <a:lnTo>
                    <a:pt x="5815" y="74474"/>
                  </a:lnTo>
                  <a:lnTo>
                    <a:pt x="33489" y="118960"/>
                  </a:lnTo>
                  <a:lnTo>
                    <a:pt x="57188" y="133667"/>
                  </a:lnTo>
                  <a:lnTo>
                    <a:pt x="73439" y="121241"/>
                  </a:lnTo>
                  <a:lnTo>
                    <a:pt x="104810" y="90955"/>
                  </a:lnTo>
                  <a:lnTo>
                    <a:pt x="132549" y="55278"/>
                  </a:lnTo>
                  <a:lnTo>
                    <a:pt x="153848" y="18492"/>
                  </a:lnTo>
                  <a:lnTo>
                    <a:pt x="162128" y="0"/>
                  </a:lnTo>
                  <a:close/>
                </a:path>
              </a:pathLst>
            </a:custGeom>
            <a:solidFill>
              <a:srgbClr val="779ec8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36" name="CustomShape 8"/>
            <p:cNvSpPr/>
            <p:nvPr/>
          </p:nvSpPr>
          <p:spPr>
            <a:xfrm>
              <a:off x="7914240" y="446400"/>
              <a:ext cx="30240" cy="66240"/>
            </a:xfrm>
            <a:custGeom>
              <a:avLst/>
              <a:gdLst/>
              <a:ahLst/>
              <a:rect l="l" t="t" r="r" b="b"/>
              <a:pathLst>
                <a:path w="60959" h="128905">
                  <a:moveTo>
                    <a:pt x="31477" y="0"/>
                  </a:moveTo>
                  <a:lnTo>
                    <a:pt x="30094" y="29682"/>
                  </a:lnTo>
                  <a:lnTo>
                    <a:pt x="24315" y="61615"/>
                  </a:lnTo>
                  <a:lnTo>
                    <a:pt x="14252" y="94781"/>
                  </a:lnTo>
                  <a:lnTo>
                    <a:pt x="0" y="128566"/>
                  </a:lnTo>
                  <a:lnTo>
                    <a:pt x="11756" y="117254"/>
                  </a:lnTo>
                  <a:lnTo>
                    <a:pt x="45466" y="78845"/>
                  </a:lnTo>
                  <a:lnTo>
                    <a:pt x="60518" y="58176"/>
                  </a:lnTo>
                  <a:lnTo>
                    <a:pt x="55836" y="42757"/>
                  </a:lnTo>
                  <a:lnTo>
                    <a:pt x="55658" y="42293"/>
                  </a:lnTo>
                  <a:lnTo>
                    <a:pt x="33653" y="2802"/>
                  </a:lnTo>
                  <a:lnTo>
                    <a:pt x="32628" y="1279"/>
                  </a:lnTo>
                  <a:lnTo>
                    <a:pt x="31477" y="0"/>
                  </a:lnTo>
                  <a:close/>
                </a:path>
              </a:pathLst>
            </a:custGeom>
            <a:solidFill>
              <a:srgbClr val="094582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37" name="CustomShape 9"/>
            <p:cNvSpPr/>
            <p:nvPr/>
          </p:nvSpPr>
          <p:spPr>
            <a:xfrm>
              <a:off x="7745040" y="404280"/>
              <a:ext cx="91080" cy="114840"/>
            </a:xfrm>
            <a:custGeom>
              <a:avLst/>
              <a:gdLst/>
              <a:ahLst/>
              <a:rect l="l" t="t" r="r" b="b"/>
              <a:pathLst>
                <a:path w="175894" h="220980">
                  <a:moveTo>
                    <a:pt x="175491" y="0"/>
                  </a:moveTo>
                  <a:lnTo>
                    <a:pt x="124203" y="13024"/>
                  </a:lnTo>
                  <a:lnTo>
                    <a:pt x="85692" y="34573"/>
                  </a:lnTo>
                  <a:lnTo>
                    <a:pt x="43265" y="74347"/>
                  </a:lnTo>
                  <a:lnTo>
                    <a:pt x="19370" y="114078"/>
                  </a:lnTo>
                  <a:lnTo>
                    <a:pt x="0" y="180447"/>
                  </a:lnTo>
                  <a:lnTo>
                    <a:pt x="0" y="220538"/>
                  </a:lnTo>
                  <a:lnTo>
                    <a:pt x="9393" y="193143"/>
                  </a:lnTo>
                  <a:lnTo>
                    <a:pt x="24287" y="160569"/>
                  </a:lnTo>
                  <a:lnTo>
                    <a:pt x="65312" y="96433"/>
                  </a:lnTo>
                  <a:lnTo>
                    <a:pt x="91850" y="65419"/>
                  </a:lnTo>
                  <a:lnTo>
                    <a:pt x="119853" y="38611"/>
                  </a:lnTo>
                  <a:lnTo>
                    <a:pt x="148741" y="16235"/>
                  </a:lnTo>
                  <a:lnTo>
                    <a:pt x="175491" y="0"/>
                  </a:lnTo>
                  <a:close/>
                </a:path>
              </a:pathLst>
            </a:custGeom>
            <a:solidFill>
              <a:srgbClr val="e31647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pic>
          <p:nvPicPr>
            <p:cNvPr id="338" name="bg object 25" descr=""/>
            <p:cNvPicPr/>
            <p:nvPr/>
          </p:nvPicPr>
          <p:blipFill>
            <a:blip r:embed="rId3"/>
            <a:stretch/>
          </p:blipFill>
          <p:spPr>
            <a:xfrm>
              <a:off x="8355960" y="537840"/>
              <a:ext cx="149760" cy="45720"/>
            </a:xfrm>
            <a:prstGeom prst="rect">
              <a:avLst/>
            </a:prstGeom>
            <a:ln>
              <a:noFill/>
            </a:ln>
          </p:spPr>
        </p:pic>
        <p:sp>
          <p:nvSpPr>
            <p:cNvPr id="339" name="CustomShape 10"/>
            <p:cNvSpPr/>
            <p:nvPr/>
          </p:nvSpPr>
          <p:spPr>
            <a:xfrm>
              <a:off x="7993440" y="403920"/>
              <a:ext cx="346680" cy="180000"/>
            </a:xfrm>
            <a:custGeom>
              <a:avLst/>
              <a:gdLst/>
              <a:ahLst/>
              <a:rect l="l" t="t" r="r" b="b"/>
              <a:pathLst>
                <a:path w="661034" h="344805">
                  <a:moveTo>
                    <a:pt x="46253" y="0"/>
                  </a:moveTo>
                  <a:lnTo>
                    <a:pt x="0" y="0"/>
                  </a:lnTo>
                  <a:lnTo>
                    <a:pt x="0" y="344766"/>
                  </a:lnTo>
                  <a:lnTo>
                    <a:pt x="46253" y="344766"/>
                  </a:lnTo>
                  <a:lnTo>
                    <a:pt x="46253" y="0"/>
                  </a:lnTo>
                  <a:close/>
                  <a:moveTo>
                    <a:pt x="415353" y="172516"/>
                  </a:moveTo>
                  <a:lnTo>
                    <a:pt x="409689" y="126009"/>
                  </a:lnTo>
                  <a:lnTo>
                    <a:pt x="392684" y="83197"/>
                  </a:lnTo>
                  <a:lnTo>
                    <a:pt x="367474" y="48818"/>
                  </a:lnTo>
                  <a:lnTo>
                    <a:pt x="367474" y="169811"/>
                  </a:lnTo>
                  <a:lnTo>
                    <a:pt x="365328" y="196850"/>
                  </a:lnTo>
                  <a:lnTo>
                    <a:pt x="348221" y="243611"/>
                  </a:lnTo>
                  <a:lnTo>
                    <a:pt x="322059" y="273812"/>
                  </a:lnTo>
                  <a:lnTo>
                    <a:pt x="286943" y="292608"/>
                  </a:lnTo>
                  <a:lnTo>
                    <a:pt x="240233" y="300050"/>
                  </a:lnTo>
                  <a:lnTo>
                    <a:pt x="223862" y="300367"/>
                  </a:lnTo>
                  <a:lnTo>
                    <a:pt x="164655" y="300367"/>
                  </a:lnTo>
                  <a:lnTo>
                    <a:pt x="164655" y="43954"/>
                  </a:lnTo>
                  <a:lnTo>
                    <a:pt x="222478" y="43954"/>
                  </a:lnTo>
                  <a:lnTo>
                    <a:pt x="262140" y="45478"/>
                  </a:lnTo>
                  <a:lnTo>
                    <a:pt x="302602" y="57772"/>
                  </a:lnTo>
                  <a:lnTo>
                    <a:pt x="347700" y="98031"/>
                  </a:lnTo>
                  <a:lnTo>
                    <a:pt x="365277" y="143319"/>
                  </a:lnTo>
                  <a:lnTo>
                    <a:pt x="367474" y="169811"/>
                  </a:lnTo>
                  <a:lnTo>
                    <a:pt x="367474" y="48818"/>
                  </a:lnTo>
                  <a:lnTo>
                    <a:pt x="366090" y="47180"/>
                  </a:lnTo>
                  <a:lnTo>
                    <a:pt x="362407" y="43954"/>
                  </a:lnTo>
                  <a:lnTo>
                    <a:pt x="349846" y="32918"/>
                  </a:lnTo>
                  <a:lnTo>
                    <a:pt x="310718" y="11887"/>
                  </a:lnTo>
                  <a:lnTo>
                    <a:pt x="258559" y="1333"/>
                  </a:lnTo>
                  <a:lnTo>
                    <a:pt x="227330" y="12"/>
                  </a:lnTo>
                  <a:lnTo>
                    <a:pt x="118402" y="12"/>
                  </a:lnTo>
                  <a:lnTo>
                    <a:pt x="118402" y="344297"/>
                  </a:lnTo>
                  <a:lnTo>
                    <a:pt x="220624" y="344297"/>
                  </a:lnTo>
                  <a:lnTo>
                    <a:pt x="269532" y="342836"/>
                  </a:lnTo>
                  <a:lnTo>
                    <a:pt x="312432" y="331457"/>
                  </a:lnTo>
                  <a:lnTo>
                    <a:pt x="354977" y="305777"/>
                  </a:lnTo>
                  <a:lnTo>
                    <a:pt x="360705" y="300367"/>
                  </a:lnTo>
                  <a:lnTo>
                    <a:pt x="367245" y="294195"/>
                  </a:lnTo>
                  <a:lnTo>
                    <a:pt x="395947" y="253987"/>
                  </a:lnTo>
                  <a:lnTo>
                    <a:pt x="412229" y="206336"/>
                  </a:lnTo>
                  <a:lnTo>
                    <a:pt x="414566" y="189623"/>
                  </a:lnTo>
                  <a:lnTo>
                    <a:pt x="415353" y="172516"/>
                  </a:lnTo>
                  <a:close/>
                  <a:moveTo>
                    <a:pt x="660717" y="299732"/>
                  </a:moveTo>
                  <a:lnTo>
                    <a:pt x="519417" y="299732"/>
                  </a:lnTo>
                  <a:lnTo>
                    <a:pt x="519417" y="193052"/>
                  </a:lnTo>
                  <a:lnTo>
                    <a:pt x="651700" y="193052"/>
                  </a:lnTo>
                  <a:lnTo>
                    <a:pt x="651700" y="148602"/>
                  </a:lnTo>
                  <a:lnTo>
                    <a:pt x="519417" y="148602"/>
                  </a:lnTo>
                  <a:lnTo>
                    <a:pt x="519417" y="44462"/>
                  </a:lnTo>
                  <a:lnTo>
                    <a:pt x="656323" y="44462"/>
                  </a:lnTo>
                  <a:lnTo>
                    <a:pt x="656323" y="12"/>
                  </a:lnTo>
                  <a:lnTo>
                    <a:pt x="473163" y="12"/>
                  </a:lnTo>
                  <a:lnTo>
                    <a:pt x="473163" y="44462"/>
                  </a:lnTo>
                  <a:lnTo>
                    <a:pt x="473163" y="148602"/>
                  </a:lnTo>
                  <a:lnTo>
                    <a:pt x="473163" y="193052"/>
                  </a:lnTo>
                  <a:lnTo>
                    <a:pt x="473163" y="299732"/>
                  </a:lnTo>
                  <a:lnTo>
                    <a:pt x="473163" y="344182"/>
                  </a:lnTo>
                  <a:lnTo>
                    <a:pt x="660717" y="344182"/>
                  </a:lnTo>
                  <a:lnTo>
                    <a:pt x="660717" y="299732"/>
                  </a:lnTo>
                  <a:close/>
                </a:path>
              </a:pathLst>
            </a:custGeom>
            <a:solidFill>
              <a:srgbClr val="094582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pic>
          <p:nvPicPr>
            <p:cNvPr id="340" name="bg object 27" descr=""/>
            <p:cNvPicPr/>
            <p:nvPr/>
          </p:nvPicPr>
          <p:blipFill>
            <a:blip r:embed="rId4"/>
            <a:stretch/>
          </p:blipFill>
          <p:spPr>
            <a:xfrm>
              <a:off x="7995240" y="615600"/>
              <a:ext cx="514080" cy="33120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341" name="Group 11"/>
          <p:cNvGrpSpPr/>
          <p:nvPr/>
        </p:nvGrpSpPr>
        <p:grpSpPr>
          <a:xfrm>
            <a:off x="515520" y="300960"/>
            <a:ext cx="481320" cy="468360"/>
            <a:chOff x="515520" y="300960"/>
            <a:chExt cx="481320" cy="468360"/>
          </a:xfrm>
        </p:grpSpPr>
        <p:pic>
          <p:nvPicPr>
            <p:cNvPr id="342" name="bg object 28" descr=""/>
            <p:cNvPicPr/>
            <p:nvPr/>
          </p:nvPicPr>
          <p:blipFill>
            <a:blip r:embed="rId5"/>
            <a:stretch/>
          </p:blipFill>
          <p:spPr>
            <a:xfrm>
              <a:off x="734760" y="717480"/>
              <a:ext cx="233640" cy="2124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43" name="bg object 29" descr=""/>
            <p:cNvPicPr/>
            <p:nvPr/>
          </p:nvPicPr>
          <p:blipFill>
            <a:blip r:embed="rId6"/>
            <a:stretch/>
          </p:blipFill>
          <p:spPr>
            <a:xfrm>
              <a:off x="515520" y="300960"/>
              <a:ext cx="481320" cy="468360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344" name="PlaceHolder 12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en-US" sz="4400" spc="-1" strike="noStrike">
                <a:latin typeface="Arial"/>
              </a:rPr>
              <a:t>Click to edit the title text format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345" name="PlaceHolder 13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Click to edit the outline text format</a:t>
            </a:r>
            <a:endParaRPr b="0" lang="en-US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latin typeface="Arial"/>
              </a:rPr>
              <a:t>Second Outline Level</a:t>
            </a:r>
            <a:endParaRPr b="0" lang="en-US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Third Outline Level</a:t>
            </a:r>
            <a:endParaRPr b="0" lang="en-US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latin typeface="Arial"/>
              </a:rPr>
              <a:t>Fourth Outline Level</a:t>
            </a:r>
            <a:endParaRPr b="0" lang="en-US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Fifth Outline Level</a:t>
            </a:r>
            <a:endParaRPr b="0" lang="en-US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Sixth Outline Level</a:t>
            </a:r>
            <a:endParaRPr b="0" lang="en-US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Seventh Outline Level</a:t>
            </a:r>
            <a:endParaRPr b="0" lang="en-US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  <p:sldLayoutId id="2147483733" r:id="rId13"/>
    <p:sldLayoutId id="2147483734" r:id="rId14"/>
    <p:sldLayoutId id="2147483735" r:id="rId15"/>
    <p:sldLayoutId id="2147483736" r:id="rId16"/>
    <p:sldLayoutId id="2147483737" r:id="rId17"/>
    <p:sldLayoutId id="2147483738" r:id="rId18"/>
  </p:sldLayoutIdLst>
</p:sldMaster>
</file>

<file path=ppt/slideMasters/slideMaster8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CustomShape 1"/>
          <p:cNvSpPr/>
          <p:nvPr/>
        </p:nvSpPr>
        <p:spPr>
          <a:xfrm>
            <a:off x="3492720" y="0"/>
            <a:ext cx="1127880" cy="213480"/>
          </a:xfrm>
          <a:custGeom>
            <a:avLst/>
            <a:gdLst/>
            <a:ahLst/>
            <a:rect l="l" t="t" r="r" b="b"/>
            <a:pathLst>
              <a:path w="2143125" h="408305">
                <a:moveTo>
                  <a:pt x="2142807" y="0"/>
                </a:moveTo>
                <a:lnTo>
                  <a:pt x="0" y="0"/>
                </a:lnTo>
                <a:lnTo>
                  <a:pt x="0" y="408025"/>
                </a:lnTo>
                <a:lnTo>
                  <a:pt x="2142807" y="408025"/>
                </a:lnTo>
                <a:lnTo>
                  <a:pt x="2142807" y="0"/>
                </a:lnTo>
                <a:close/>
              </a:path>
            </a:pathLst>
          </a:custGeom>
          <a:solidFill>
            <a:srgbClr val="0062ae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83" name="CustomShape 2"/>
          <p:cNvSpPr/>
          <p:nvPr/>
        </p:nvSpPr>
        <p:spPr>
          <a:xfrm>
            <a:off x="4622400" y="0"/>
            <a:ext cx="1378800" cy="213480"/>
          </a:xfrm>
          <a:custGeom>
            <a:avLst/>
            <a:gdLst/>
            <a:ahLst/>
            <a:rect l="l" t="t" r="r" b="b"/>
            <a:pathLst>
              <a:path w="2619375" h="408305">
                <a:moveTo>
                  <a:pt x="2618968" y="0"/>
                </a:moveTo>
                <a:lnTo>
                  <a:pt x="0" y="0"/>
                </a:lnTo>
                <a:lnTo>
                  <a:pt x="0" y="408025"/>
                </a:lnTo>
                <a:lnTo>
                  <a:pt x="2618968" y="408025"/>
                </a:lnTo>
                <a:lnTo>
                  <a:pt x="2618968" y="0"/>
                </a:lnTo>
                <a:close/>
              </a:path>
            </a:pathLst>
          </a:custGeom>
          <a:solidFill>
            <a:srgbClr val="e63338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384" name="bg object 18" descr=""/>
          <p:cNvPicPr/>
          <p:nvPr/>
        </p:nvPicPr>
        <p:blipFill>
          <a:blip r:embed="rId2"/>
          <a:stretch/>
        </p:blipFill>
        <p:spPr>
          <a:xfrm>
            <a:off x="7410960" y="3327840"/>
            <a:ext cx="1731240" cy="1814040"/>
          </a:xfrm>
          <a:prstGeom prst="rect">
            <a:avLst/>
          </a:prstGeom>
          <a:ln>
            <a:noFill/>
          </a:ln>
        </p:spPr>
      </p:pic>
      <p:grpSp>
        <p:nvGrpSpPr>
          <p:cNvPr id="385" name="Group 3"/>
          <p:cNvGrpSpPr/>
          <p:nvPr/>
        </p:nvGrpSpPr>
        <p:grpSpPr>
          <a:xfrm>
            <a:off x="7745040" y="403920"/>
            <a:ext cx="764280" cy="244800"/>
            <a:chOff x="7745040" y="403920"/>
            <a:chExt cx="764280" cy="244800"/>
          </a:xfrm>
        </p:grpSpPr>
        <p:sp>
          <p:nvSpPr>
            <p:cNvPr id="386" name="CustomShape 4"/>
            <p:cNvSpPr/>
            <p:nvPr/>
          </p:nvSpPr>
          <p:spPr>
            <a:xfrm>
              <a:off x="7752240" y="406080"/>
              <a:ext cx="125640" cy="157320"/>
            </a:xfrm>
            <a:custGeom>
              <a:avLst/>
              <a:gdLst/>
              <a:ahLst/>
              <a:rect l="l" t="t" r="r" b="b"/>
              <a:pathLst>
                <a:path w="241934" h="301625">
                  <a:moveTo>
                    <a:pt x="62560" y="149086"/>
                  </a:moveTo>
                  <a:lnTo>
                    <a:pt x="41217" y="183990"/>
                  </a:lnTo>
                  <a:lnTo>
                    <a:pt x="23568" y="219224"/>
                  </a:lnTo>
                  <a:lnTo>
                    <a:pt x="9686" y="254298"/>
                  </a:lnTo>
                  <a:lnTo>
                    <a:pt x="0" y="287505"/>
                  </a:lnTo>
                  <a:lnTo>
                    <a:pt x="3576" y="296093"/>
                  </a:lnTo>
                  <a:lnTo>
                    <a:pt x="9561" y="298229"/>
                  </a:lnTo>
                  <a:lnTo>
                    <a:pt x="16853" y="299989"/>
                  </a:lnTo>
                  <a:lnTo>
                    <a:pt x="24449" y="301038"/>
                  </a:lnTo>
                  <a:lnTo>
                    <a:pt x="32321" y="301385"/>
                  </a:lnTo>
                  <a:lnTo>
                    <a:pt x="53008" y="299261"/>
                  </a:lnTo>
                  <a:lnTo>
                    <a:pt x="74779" y="293006"/>
                  </a:lnTo>
                  <a:lnTo>
                    <a:pt x="97181" y="282793"/>
                  </a:lnTo>
                  <a:lnTo>
                    <a:pt x="119761" y="268797"/>
                  </a:lnTo>
                  <a:lnTo>
                    <a:pt x="113427" y="265901"/>
                  </a:lnTo>
                  <a:lnTo>
                    <a:pt x="107354" y="262488"/>
                  </a:lnTo>
                  <a:lnTo>
                    <a:pt x="79428" y="234256"/>
                  </a:lnTo>
                  <a:lnTo>
                    <a:pt x="62800" y="180956"/>
                  </a:lnTo>
                  <a:lnTo>
                    <a:pt x="62560" y="149086"/>
                  </a:lnTo>
                  <a:close/>
                  <a:moveTo>
                    <a:pt x="226034" y="0"/>
                  </a:moveTo>
                  <a:lnTo>
                    <a:pt x="189318" y="20763"/>
                  </a:lnTo>
                  <a:lnTo>
                    <a:pt x="152487" y="48137"/>
                  </a:lnTo>
                  <a:lnTo>
                    <a:pt x="116750" y="81594"/>
                  </a:lnTo>
                  <a:lnTo>
                    <a:pt x="82956" y="120804"/>
                  </a:lnTo>
                  <a:lnTo>
                    <a:pt x="63932" y="147042"/>
                  </a:lnTo>
                  <a:lnTo>
                    <a:pt x="67348" y="152414"/>
                  </a:lnTo>
                  <a:lnTo>
                    <a:pt x="110217" y="177077"/>
                  </a:lnTo>
                  <a:lnTo>
                    <a:pt x="123507" y="178093"/>
                  </a:lnTo>
                  <a:lnTo>
                    <a:pt x="147475" y="175273"/>
                  </a:lnTo>
                  <a:lnTo>
                    <a:pt x="198768" y="153517"/>
                  </a:lnTo>
                  <a:lnTo>
                    <a:pt x="237027" y="95971"/>
                  </a:lnTo>
                  <a:lnTo>
                    <a:pt x="241586" y="59237"/>
                  </a:lnTo>
                  <a:lnTo>
                    <a:pt x="238124" y="26614"/>
                  </a:lnTo>
                  <a:lnTo>
                    <a:pt x="226539" y="139"/>
                  </a:lnTo>
                  <a:lnTo>
                    <a:pt x="226034" y="0"/>
                  </a:lnTo>
                  <a:close/>
                </a:path>
              </a:pathLst>
            </a:custGeom>
            <a:solidFill>
              <a:srgbClr val="cad6e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87" name="CustomShape 5"/>
            <p:cNvSpPr/>
            <p:nvPr/>
          </p:nvSpPr>
          <p:spPr>
            <a:xfrm>
              <a:off x="7802640" y="445680"/>
              <a:ext cx="148320" cy="178920"/>
            </a:xfrm>
            <a:custGeom>
              <a:avLst/>
              <a:gdLst/>
              <a:ahLst/>
              <a:rect l="l" t="t" r="r" b="b"/>
              <a:pathLst>
                <a:path w="285115" h="342900">
                  <a:moveTo>
                    <a:pt x="242107" y="0"/>
                  </a:moveTo>
                  <a:lnTo>
                    <a:pt x="236312" y="61837"/>
                  </a:lnTo>
                  <a:lnTo>
                    <a:pt x="221074" y="108828"/>
                  </a:lnTo>
                  <a:lnTo>
                    <a:pt x="197557" y="156588"/>
                  </a:lnTo>
                  <a:lnTo>
                    <a:pt x="166020" y="203393"/>
                  </a:lnTo>
                  <a:lnTo>
                    <a:pt x="128854" y="245225"/>
                  </a:lnTo>
                  <a:lnTo>
                    <a:pt x="89304" y="278831"/>
                  </a:lnTo>
                  <a:lnTo>
                    <a:pt x="48908" y="303614"/>
                  </a:lnTo>
                  <a:lnTo>
                    <a:pt x="9206" y="318979"/>
                  </a:lnTo>
                  <a:lnTo>
                    <a:pt x="0" y="320294"/>
                  </a:lnTo>
                  <a:lnTo>
                    <a:pt x="19709" y="329964"/>
                  </a:lnTo>
                  <a:lnTo>
                    <a:pt x="51800" y="339098"/>
                  </a:lnTo>
                  <a:lnTo>
                    <a:pt x="84565" y="342380"/>
                  </a:lnTo>
                  <a:lnTo>
                    <a:pt x="88794" y="342380"/>
                  </a:lnTo>
                  <a:lnTo>
                    <a:pt x="130667" y="337153"/>
                  </a:lnTo>
                  <a:lnTo>
                    <a:pt x="170776" y="322524"/>
                  </a:lnTo>
                  <a:lnTo>
                    <a:pt x="207584" y="298646"/>
                  </a:lnTo>
                  <a:lnTo>
                    <a:pt x="239556" y="265672"/>
                  </a:lnTo>
                  <a:lnTo>
                    <a:pt x="264490" y="224729"/>
                  </a:lnTo>
                  <a:lnTo>
                    <a:pt x="279593" y="180270"/>
                  </a:lnTo>
                  <a:lnTo>
                    <a:pt x="285021" y="134084"/>
                  </a:lnTo>
                  <a:lnTo>
                    <a:pt x="280933" y="87959"/>
                  </a:lnTo>
                  <a:lnTo>
                    <a:pt x="267487" y="43681"/>
                  </a:lnTo>
                  <a:lnTo>
                    <a:pt x="244841" y="3038"/>
                  </a:lnTo>
                  <a:lnTo>
                    <a:pt x="242107" y="0"/>
                  </a:lnTo>
                  <a:close/>
                </a:path>
              </a:pathLst>
            </a:custGeom>
            <a:solidFill>
              <a:srgbClr val="094582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88" name="CustomShape 6"/>
            <p:cNvSpPr/>
            <p:nvPr/>
          </p:nvSpPr>
          <p:spPr>
            <a:xfrm>
              <a:off x="7785360" y="426600"/>
              <a:ext cx="143640" cy="123480"/>
            </a:xfrm>
            <a:custGeom>
              <a:avLst/>
              <a:gdLst/>
              <a:ahLst/>
              <a:rect l="l" t="t" r="r" b="b"/>
              <a:pathLst>
                <a:path w="276225" h="237490">
                  <a:moveTo>
                    <a:pt x="292" y="106486"/>
                  </a:moveTo>
                  <a:lnTo>
                    <a:pt x="143" y="108213"/>
                  </a:lnTo>
                  <a:lnTo>
                    <a:pt x="0" y="110245"/>
                  </a:lnTo>
                  <a:lnTo>
                    <a:pt x="1358" y="108213"/>
                  </a:lnTo>
                  <a:lnTo>
                    <a:pt x="292" y="106486"/>
                  </a:lnTo>
                  <a:close/>
                  <a:moveTo>
                    <a:pt x="240684" y="0"/>
                  </a:moveTo>
                  <a:lnTo>
                    <a:pt x="219257" y="34773"/>
                  </a:lnTo>
                  <a:lnTo>
                    <a:pt x="187158" y="73419"/>
                  </a:lnTo>
                  <a:lnTo>
                    <a:pt x="162128" y="96288"/>
                  </a:lnTo>
                  <a:lnTo>
                    <a:pt x="153848" y="114788"/>
                  </a:lnTo>
                  <a:lnTo>
                    <a:pt x="132549" y="151574"/>
                  </a:lnTo>
                  <a:lnTo>
                    <a:pt x="104812" y="187243"/>
                  </a:lnTo>
                  <a:lnTo>
                    <a:pt x="73450" y="217529"/>
                  </a:lnTo>
                  <a:lnTo>
                    <a:pt x="57200" y="229956"/>
                  </a:lnTo>
                  <a:lnTo>
                    <a:pt x="66088" y="233051"/>
                  </a:lnTo>
                  <a:lnTo>
                    <a:pt x="75391" y="235244"/>
                  </a:lnTo>
                  <a:lnTo>
                    <a:pt x="85073" y="236547"/>
                  </a:lnTo>
                  <a:lnTo>
                    <a:pt x="95097" y="236979"/>
                  </a:lnTo>
                  <a:lnTo>
                    <a:pt x="130591" y="232273"/>
                  </a:lnTo>
                  <a:lnTo>
                    <a:pt x="168187" y="218494"/>
                  </a:lnTo>
                  <a:lnTo>
                    <a:pt x="206566" y="196152"/>
                  </a:lnTo>
                  <a:lnTo>
                    <a:pt x="244411" y="165757"/>
                  </a:lnTo>
                  <a:lnTo>
                    <a:pt x="268731" y="98806"/>
                  </a:lnTo>
                  <a:lnTo>
                    <a:pt x="275888" y="37193"/>
                  </a:lnTo>
                  <a:lnTo>
                    <a:pt x="245775" y="3739"/>
                  </a:lnTo>
                  <a:lnTo>
                    <a:pt x="240684" y="0"/>
                  </a:lnTo>
                  <a:close/>
                </a:path>
              </a:pathLst>
            </a:custGeom>
            <a:solidFill>
              <a:srgbClr val="93a7ca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89" name="CustomShape 7"/>
            <p:cNvSpPr/>
            <p:nvPr/>
          </p:nvSpPr>
          <p:spPr>
            <a:xfrm>
              <a:off x="7785360" y="477360"/>
              <a:ext cx="83880" cy="68760"/>
            </a:xfrm>
            <a:custGeom>
              <a:avLst/>
              <a:gdLst/>
              <a:ahLst/>
              <a:rect l="l" t="t" r="r" b="b"/>
              <a:pathLst>
                <a:path w="162559" h="133984">
                  <a:moveTo>
                    <a:pt x="162128" y="0"/>
                  </a:moveTo>
                  <a:lnTo>
                    <a:pt x="136195" y="18393"/>
                  </a:lnTo>
                  <a:lnTo>
                    <a:pt x="110221" y="31864"/>
                  </a:lnTo>
                  <a:lnTo>
                    <a:pt x="84902" y="40144"/>
                  </a:lnTo>
                  <a:lnTo>
                    <a:pt x="60934" y="42964"/>
                  </a:lnTo>
                  <a:lnTo>
                    <a:pt x="47649" y="41947"/>
                  </a:lnTo>
                  <a:lnTo>
                    <a:pt x="8839" y="22098"/>
                  </a:lnTo>
                  <a:lnTo>
                    <a:pt x="1358" y="11925"/>
                  </a:lnTo>
                  <a:lnTo>
                    <a:pt x="0" y="13957"/>
                  </a:lnTo>
                  <a:lnTo>
                    <a:pt x="5815" y="74474"/>
                  </a:lnTo>
                  <a:lnTo>
                    <a:pt x="33489" y="118960"/>
                  </a:lnTo>
                  <a:lnTo>
                    <a:pt x="57188" y="133667"/>
                  </a:lnTo>
                  <a:lnTo>
                    <a:pt x="73439" y="121241"/>
                  </a:lnTo>
                  <a:lnTo>
                    <a:pt x="104810" y="90955"/>
                  </a:lnTo>
                  <a:lnTo>
                    <a:pt x="132549" y="55278"/>
                  </a:lnTo>
                  <a:lnTo>
                    <a:pt x="153848" y="18492"/>
                  </a:lnTo>
                  <a:lnTo>
                    <a:pt x="162128" y="0"/>
                  </a:lnTo>
                  <a:close/>
                </a:path>
              </a:pathLst>
            </a:custGeom>
            <a:solidFill>
              <a:srgbClr val="779ec8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90" name="CustomShape 8"/>
            <p:cNvSpPr/>
            <p:nvPr/>
          </p:nvSpPr>
          <p:spPr>
            <a:xfrm>
              <a:off x="7914240" y="446400"/>
              <a:ext cx="30240" cy="66240"/>
            </a:xfrm>
            <a:custGeom>
              <a:avLst/>
              <a:gdLst/>
              <a:ahLst/>
              <a:rect l="l" t="t" r="r" b="b"/>
              <a:pathLst>
                <a:path w="60959" h="128905">
                  <a:moveTo>
                    <a:pt x="31477" y="0"/>
                  </a:moveTo>
                  <a:lnTo>
                    <a:pt x="30094" y="29682"/>
                  </a:lnTo>
                  <a:lnTo>
                    <a:pt x="24315" y="61615"/>
                  </a:lnTo>
                  <a:lnTo>
                    <a:pt x="14252" y="94781"/>
                  </a:lnTo>
                  <a:lnTo>
                    <a:pt x="0" y="128566"/>
                  </a:lnTo>
                  <a:lnTo>
                    <a:pt x="11756" y="117254"/>
                  </a:lnTo>
                  <a:lnTo>
                    <a:pt x="45466" y="78845"/>
                  </a:lnTo>
                  <a:lnTo>
                    <a:pt x="60518" y="58176"/>
                  </a:lnTo>
                  <a:lnTo>
                    <a:pt x="55836" y="42757"/>
                  </a:lnTo>
                  <a:lnTo>
                    <a:pt x="55658" y="42293"/>
                  </a:lnTo>
                  <a:lnTo>
                    <a:pt x="33653" y="2802"/>
                  </a:lnTo>
                  <a:lnTo>
                    <a:pt x="32628" y="1279"/>
                  </a:lnTo>
                  <a:lnTo>
                    <a:pt x="31477" y="0"/>
                  </a:lnTo>
                  <a:close/>
                </a:path>
              </a:pathLst>
            </a:custGeom>
            <a:solidFill>
              <a:srgbClr val="094582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91" name="CustomShape 9"/>
            <p:cNvSpPr/>
            <p:nvPr/>
          </p:nvSpPr>
          <p:spPr>
            <a:xfrm>
              <a:off x="7745040" y="404280"/>
              <a:ext cx="91080" cy="114840"/>
            </a:xfrm>
            <a:custGeom>
              <a:avLst/>
              <a:gdLst/>
              <a:ahLst/>
              <a:rect l="l" t="t" r="r" b="b"/>
              <a:pathLst>
                <a:path w="175894" h="220980">
                  <a:moveTo>
                    <a:pt x="175491" y="0"/>
                  </a:moveTo>
                  <a:lnTo>
                    <a:pt x="124203" y="13024"/>
                  </a:lnTo>
                  <a:lnTo>
                    <a:pt x="85692" y="34573"/>
                  </a:lnTo>
                  <a:lnTo>
                    <a:pt x="43265" y="74347"/>
                  </a:lnTo>
                  <a:lnTo>
                    <a:pt x="19370" y="114078"/>
                  </a:lnTo>
                  <a:lnTo>
                    <a:pt x="0" y="180447"/>
                  </a:lnTo>
                  <a:lnTo>
                    <a:pt x="0" y="220538"/>
                  </a:lnTo>
                  <a:lnTo>
                    <a:pt x="9393" y="193143"/>
                  </a:lnTo>
                  <a:lnTo>
                    <a:pt x="24287" y="160569"/>
                  </a:lnTo>
                  <a:lnTo>
                    <a:pt x="65312" y="96433"/>
                  </a:lnTo>
                  <a:lnTo>
                    <a:pt x="91850" y="65419"/>
                  </a:lnTo>
                  <a:lnTo>
                    <a:pt x="119853" y="38611"/>
                  </a:lnTo>
                  <a:lnTo>
                    <a:pt x="148741" y="16235"/>
                  </a:lnTo>
                  <a:lnTo>
                    <a:pt x="175491" y="0"/>
                  </a:lnTo>
                  <a:close/>
                </a:path>
              </a:pathLst>
            </a:custGeom>
            <a:solidFill>
              <a:srgbClr val="e31647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pic>
          <p:nvPicPr>
            <p:cNvPr id="392" name="bg object 25" descr=""/>
            <p:cNvPicPr/>
            <p:nvPr/>
          </p:nvPicPr>
          <p:blipFill>
            <a:blip r:embed="rId3"/>
            <a:stretch/>
          </p:blipFill>
          <p:spPr>
            <a:xfrm>
              <a:off x="8355960" y="537840"/>
              <a:ext cx="149760" cy="45720"/>
            </a:xfrm>
            <a:prstGeom prst="rect">
              <a:avLst/>
            </a:prstGeom>
            <a:ln>
              <a:noFill/>
            </a:ln>
          </p:spPr>
        </p:pic>
        <p:sp>
          <p:nvSpPr>
            <p:cNvPr id="393" name="CustomShape 10"/>
            <p:cNvSpPr/>
            <p:nvPr/>
          </p:nvSpPr>
          <p:spPr>
            <a:xfrm>
              <a:off x="7993440" y="403920"/>
              <a:ext cx="346680" cy="180000"/>
            </a:xfrm>
            <a:custGeom>
              <a:avLst/>
              <a:gdLst/>
              <a:ahLst/>
              <a:rect l="l" t="t" r="r" b="b"/>
              <a:pathLst>
                <a:path w="661034" h="344805">
                  <a:moveTo>
                    <a:pt x="46253" y="0"/>
                  </a:moveTo>
                  <a:lnTo>
                    <a:pt x="0" y="0"/>
                  </a:lnTo>
                  <a:lnTo>
                    <a:pt x="0" y="344766"/>
                  </a:lnTo>
                  <a:lnTo>
                    <a:pt x="46253" y="344766"/>
                  </a:lnTo>
                  <a:lnTo>
                    <a:pt x="46253" y="0"/>
                  </a:lnTo>
                  <a:close/>
                  <a:moveTo>
                    <a:pt x="415353" y="172516"/>
                  </a:moveTo>
                  <a:lnTo>
                    <a:pt x="409689" y="126009"/>
                  </a:lnTo>
                  <a:lnTo>
                    <a:pt x="392684" y="83197"/>
                  </a:lnTo>
                  <a:lnTo>
                    <a:pt x="367474" y="48818"/>
                  </a:lnTo>
                  <a:lnTo>
                    <a:pt x="367474" y="169811"/>
                  </a:lnTo>
                  <a:lnTo>
                    <a:pt x="365328" y="196850"/>
                  </a:lnTo>
                  <a:lnTo>
                    <a:pt x="348221" y="243611"/>
                  </a:lnTo>
                  <a:lnTo>
                    <a:pt x="322059" y="273812"/>
                  </a:lnTo>
                  <a:lnTo>
                    <a:pt x="286943" y="292608"/>
                  </a:lnTo>
                  <a:lnTo>
                    <a:pt x="240233" y="300050"/>
                  </a:lnTo>
                  <a:lnTo>
                    <a:pt x="223862" y="300367"/>
                  </a:lnTo>
                  <a:lnTo>
                    <a:pt x="164655" y="300367"/>
                  </a:lnTo>
                  <a:lnTo>
                    <a:pt x="164655" y="43954"/>
                  </a:lnTo>
                  <a:lnTo>
                    <a:pt x="222478" y="43954"/>
                  </a:lnTo>
                  <a:lnTo>
                    <a:pt x="262140" y="45478"/>
                  </a:lnTo>
                  <a:lnTo>
                    <a:pt x="302602" y="57772"/>
                  </a:lnTo>
                  <a:lnTo>
                    <a:pt x="347700" y="98031"/>
                  </a:lnTo>
                  <a:lnTo>
                    <a:pt x="365277" y="143319"/>
                  </a:lnTo>
                  <a:lnTo>
                    <a:pt x="367474" y="169811"/>
                  </a:lnTo>
                  <a:lnTo>
                    <a:pt x="367474" y="48818"/>
                  </a:lnTo>
                  <a:lnTo>
                    <a:pt x="366090" y="47180"/>
                  </a:lnTo>
                  <a:lnTo>
                    <a:pt x="362407" y="43954"/>
                  </a:lnTo>
                  <a:lnTo>
                    <a:pt x="349846" y="32918"/>
                  </a:lnTo>
                  <a:lnTo>
                    <a:pt x="310718" y="11887"/>
                  </a:lnTo>
                  <a:lnTo>
                    <a:pt x="258559" y="1333"/>
                  </a:lnTo>
                  <a:lnTo>
                    <a:pt x="227330" y="12"/>
                  </a:lnTo>
                  <a:lnTo>
                    <a:pt x="118402" y="12"/>
                  </a:lnTo>
                  <a:lnTo>
                    <a:pt x="118402" y="344297"/>
                  </a:lnTo>
                  <a:lnTo>
                    <a:pt x="220624" y="344297"/>
                  </a:lnTo>
                  <a:lnTo>
                    <a:pt x="269532" y="342836"/>
                  </a:lnTo>
                  <a:lnTo>
                    <a:pt x="312432" y="331457"/>
                  </a:lnTo>
                  <a:lnTo>
                    <a:pt x="354977" y="305777"/>
                  </a:lnTo>
                  <a:lnTo>
                    <a:pt x="360705" y="300367"/>
                  </a:lnTo>
                  <a:lnTo>
                    <a:pt x="367245" y="294195"/>
                  </a:lnTo>
                  <a:lnTo>
                    <a:pt x="395947" y="253987"/>
                  </a:lnTo>
                  <a:lnTo>
                    <a:pt x="412229" y="206336"/>
                  </a:lnTo>
                  <a:lnTo>
                    <a:pt x="414566" y="189623"/>
                  </a:lnTo>
                  <a:lnTo>
                    <a:pt x="415353" y="172516"/>
                  </a:lnTo>
                  <a:close/>
                  <a:moveTo>
                    <a:pt x="660717" y="299732"/>
                  </a:moveTo>
                  <a:lnTo>
                    <a:pt x="519417" y="299732"/>
                  </a:lnTo>
                  <a:lnTo>
                    <a:pt x="519417" y="193052"/>
                  </a:lnTo>
                  <a:lnTo>
                    <a:pt x="651700" y="193052"/>
                  </a:lnTo>
                  <a:lnTo>
                    <a:pt x="651700" y="148602"/>
                  </a:lnTo>
                  <a:lnTo>
                    <a:pt x="519417" y="148602"/>
                  </a:lnTo>
                  <a:lnTo>
                    <a:pt x="519417" y="44462"/>
                  </a:lnTo>
                  <a:lnTo>
                    <a:pt x="656323" y="44462"/>
                  </a:lnTo>
                  <a:lnTo>
                    <a:pt x="656323" y="12"/>
                  </a:lnTo>
                  <a:lnTo>
                    <a:pt x="473163" y="12"/>
                  </a:lnTo>
                  <a:lnTo>
                    <a:pt x="473163" y="44462"/>
                  </a:lnTo>
                  <a:lnTo>
                    <a:pt x="473163" y="148602"/>
                  </a:lnTo>
                  <a:lnTo>
                    <a:pt x="473163" y="193052"/>
                  </a:lnTo>
                  <a:lnTo>
                    <a:pt x="473163" y="299732"/>
                  </a:lnTo>
                  <a:lnTo>
                    <a:pt x="473163" y="344182"/>
                  </a:lnTo>
                  <a:lnTo>
                    <a:pt x="660717" y="344182"/>
                  </a:lnTo>
                  <a:lnTo>
                    <a:pt x="660717" y="299732"/>
                  </a:lnTo>
                  <a:close/>
                </a:path>
              </a:pathLst>
            </a:custGeom>
            <a:solidFill>
              <a:srgbClr val="094582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pic>
          <p:nvPicPr>
            <p:cNvPr id="394" name="bg object 27" descr=""/>
            <p:cNvPicPr/>
            <p:nvPr/>
          </p:nvPicPr>
          <p:blipFill>
            <a:blip r:embed="rId4"/>
            <a:stretch/>
          </p:blipFill>
          <p:spPr>
            <a:xfrm>
              <a:off x="7995240" y="615600"/>
              <a:ext cx="514080" cy="33120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395" name="Group 11"/>
          <p:cNvGrpSpPr/>
          <p:nvPr/>
        </p:nvGrpSpPr>
        <p:grpSpPr>
          <a:xfrm>
            <a:off x="515520" y="300960"/>
            <a:ext cx="481320" cy="468360"/>
            <a:chOff x="515520" y="300960"/>
            <a:chExt cx="481320" cy="468360"/>
          </a:xfrm>
        </p:grpSpPr>
        <p:pic>
          <p:nvPicPr>
            <p:cNvPr id="396" name="bg object 28" descr=""/>
            <p:cNvPicPr/>
            <p:nvPr/>
          </p:nvPicPr>
          <p:blipFill>
            <a:blip r:embed="rId5"/>
            <a:stretch/>
          </p:blipFill>
          <p:spPr>
            <a:xfrm>
              <a:off x="734760" y="717480"/>
              <a:ext cx="233640" cy="2124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97" name="bg object 29" descr=""/>
            <p:cNvPicPr/>
            <p:nvPr/>
          </p:nvPicPr>
          <p:blipFill>
            <a:blip r:embed="rId6"/>
            <a:stretch/>
          </p:blipFill>
          <p:spPr>
            <a:xfrm>
              <a:off x="515520" y="300960"/>
              <a:ext cx="481320" cy="468360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398" name="PlaceHolder 12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en-US" sz="4400" spc="-1" strike="noStrike">
                <a:latin typeface="Arial"/>
              </a:rPr>
              <a:t>Click to edit the title text format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399" name="PlaceHolder 13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Click to edit the outline text format</a:t>
            </a:r>
            <a:endParaRPr b="0" lang="en-US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latin typeface="Arial"/>
              </a:rPr>
              <a:t>Second Outline Level</a:t>
            </a:r>
            <a:endParaRPr b="0" lang="en-US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Third Outline Level</a:t>
            </a:r>
            <a:endParaRPr b="0" lang="en-US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latin typeface="Arial"/>
              </a:rPr>
              <a:t>Fourth Outline Level</a:t>
            </a:r>
            <a:endParaRPr b="0" lang="en-US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Fifth Outline Level</a:t>
            </a:r>
            <a:endParaRPr b="0" lang="en-US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Sixth Outline Level</a:t>
            </a:r>
            <a:endParaRPr b="0" lang="en-US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Seventh Outline Level</a:t>
            </a:r>
            <a:endParaRPr b="0" lang="en-US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40" r:id="rId7"/>
    <p:sldLayoutId id="2147483741" r:id="rId8"/>
    <p:sldLayoutId id="2147483742" r:id="rId9"/>
    <p:sldLayoutId id="2147483743" r:id="rId10"/>
    <p:sldLayoutId id="2147483744" r:id="rId11"/>
    <p:sldLayoutId id="2147483745" r:id="rId12"/>
    <p:sldLayoutId id="2147483746" r:id="rId13"/>
    <p:sldLayoutId id="2147483747" r:id="rId14"/>
    <p:sldLayoutId id="2147483748" r:id="rId15"/>
    <p:sldLayoutId id="2147483749" r:id="rId16"/>
    <p:sldLayoutId id="2147483750" r:id="rId17"/>
    <p:sldLayoutId id="2147483751" r:id="rId18"/>
  </p:sldLayoutIdLst>
</p:sldMaster>
</file>

<file path=ppt/slideMasters/slideMaster9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CustomShape 1"/>
          <p:cNvSpPr/>
          <p:nvPr/>
        </p:nvSpPr>
        <p:spPr>
          <a:xfrm>
            <a:off x="3492720" y="0"/>
            <a:ext cx="1127880" cy="213480"/>
          </a:xfrm>
          <a:custGeom>
            <a:avLst/>
            <a:gdLst/>
            <a:ahLst/>
            <a:rect l="l" t="t" r="r" b="b"/>
            <a:pathLst>
              <a:path w="2143125" h="408305">
                <a:moveTo>
                  <a:pt x="2142807" y="0"/>
                </a:moveTo>
                <a:lnTo>
                  <a:pt x="0" y="0"/>
                </a:lnTo>
                <a:lnTo>
                  <a:pt x="0" y="408025"/>
                </a:lnTo>
                <a:lnTo>
                  <a:pt x="2142807" y="408025"/>
                </a:lnTo>
                <a:lnTo>
                  <a:pt x="2142807" y="0"/>
                </a:lnTo>
                <a:close/>
              </a:path>
            </a:pathLst>
          </a:custGeom>
          <a:solidFill>
            <a:srgbClr val="0062ae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37" name="CustomShape 2"/>
          <p:cNvSpPr/>
          <p:nvPr/>
        </p:nvSpPr>
        <p:spPr>
          <a:xfrm>
            <a:off x="4622400" y="0"/>
            <a:ext cx="1378800" cy="213480"/>
          </a:xfrm>
          <a:custGeom>
            <a:avLst/>
            <a:gdLst/>
            <a:ahLst/>
            <a:rect l="l" t="t" r="r" b="b"/>
            <a:pathLst>
              <a:path w="2619375" h="408305">
                <a:moveTo>
                  <a:pt x="2618968" y="0"/>
                </a:moveTo>
                <a:lnTo>
                  <a:pt x="0" y="0"/>
                </a:lnTo>
                <a:lnTo>
                  <a:pt x="0" y="408025"/>
                </a:lnTo>
                <a:lnTo>
                  <a:pt x="2618968" y="408025"/>
                </a:lnTo>
                <a:lnTo>
                  <a:pt x="2618968" y="0"/>
                </a:lnTo>
                <a:close/>
              </a:path>
            </a:pathLst>
          </a:custGeom>
          <a:solidFill>
            <a:srgbClr val="e63338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438" name="bg object 18" descr=""/>
          <p:cNvPicPr/>
          <p:nvPr/>
        </p:nvPicPr>
        <p:blipFill>
          <a:blip r:embed="rId2"/>
          <a:stretch/>
        </p:blipFill>
        <p:spPr>
          <a:xfrm>
            <a:off x="7410960" y="3327840"/>
            <a:ext cx="1731240" cy="1814040"/>
          </a:xfrm>
          <a:prstGeom prst="rect">
            <a:avLst/>
          </a:prstGeom>
          <a:ln>
            <a:noFill/>
          </a:ln>
        </p:spPr>
      </p:pic>
      <p:grpSp>
        <p:nvGrpSpPr>
          <p:cNvPr id="439" name="Group 3"/>
          <p:cNvGrpSpPr/>
          <p:nvPr/>
        </p:nvGrpSpPr>
        <p:grpSpPr>
          <a:xfrm>
            <a:off x="7745040" y="403920"/>
            <a:ext cx="764280" cy="244800"/>
            <a:chOff x="7745040" y="403920"/>
            <a:chExt cx="764280" cy="244800"/>
          </a:xfrm>
        </p:grpSpPr>
        <p:sp>
          <p:nvSpPr>
            <p:cNvPr id="440" name="CustomShape 4"/>
            <p:cNvSpPr/>
            <p:nvPr/>
          </p:nvSpPr>
          <p:spPr>
            <a:xfrm>
              <a:off x="7752240" y="406080"/>
              <a:ext cx="125640" cy="157320"/>
            </a:xfrm>
            <a:custGeom>
              <a:avLst/>
              <a:gdLst/>
              <a:ahLst/>
              <a:rect l="l" t="t" r="r" b="b"/>
              <a:pathLst>
                <a:path w="241934" h="301625">
                  <a:moveTo>
                    <a:pt x="62560" y="149086"/>
                  </a:moveTo>
                  <a:lnTo>
                    <a:pt x="41217" y="183990"/>
                  </a:lnTo>
                  <a:lnTo>
                    <a:pt x="23568" y="219224"/>
                  </a:lnTo>
                  <a:lnTo>
                    <a:pt x="9686" y="254298"/>
                  </a:lnTo>
                  <a:lnTo>
                    <a:pt x="0" y="287505"/>
                  </a:lnTo>
                  <a:lnTo>
                    <a:pt x="3576" y="296093"/>
                  </a:lnTo>
                  <a:lnTo>
                    <a:pt x="9561" y="298229"/>
                  </a:lnTo>
                  <a:lnTo>
                    <a:pt x="16853" y="299989"/>
                  </a:lnTo>
                  <a:lnTo>
                    <a:pt x="24449" y="301038"/>
                  </a:lnTo>
                  <a:lnTo>
                    <a:pt x="32321" y="301385"/>
                  </a:lnTo>
                  <a:lnTo>
                    <a:pt x="53008" y="299261"/>
                  </a:lnTo>
                  <a:lnTo>
                    <a:pt x="74779" y="293006"/>
                  </a:lnTo>
                  <a:lnTo>
                    <a:pt x="97181" y="282793"/>
                  </a:lnTo>
                  <a:lnTo>
                    <a:pt x="119761" y="268797"/>
                  </a:lnTo>
                  <a:lnTo>
                    <a:pt x="113427" y="265901"/>
                  </a:lnTo>
                  <a:lnTo>
                    <a:pt x="107354" y="262488"/>
                  </a:lnTo>
                  <a:lnTo>
                    <a:pt x="79428" y="234256"/>
                  </a:lnTo>
                  <a:lnTo>
                    <a:pt x="62800" y="180956"/>
                  </a:lnTo>
                  <a:lnTo>
                    <a:pt x="62560" y="149086"/>
                  </a:lnTo>
                  <a:close/>
                  <a:moveTo>
                    <a:pt x="226034" y="0"/>
                  </a:moveTo>
                  <a:lnTo>
                    <a:pt x="189318" y="20763"/>
                  </a:lnTo>
                  <a:lnTo>
                    <a:pt x="152487" y="48137"/>
                  </a:lnTo>
                  <a:lnTo>
                    <a:pt x="116750" y="81594"/>
                  </a:lnTo>
                  <a:lnTo>
                    <a:pt x="82956" y="120804"/>
                  </a:lnTo>
                  <a:lnTo>
                    <a:pt x="63932" y="147042"/>
                  </a:lnTo>
                  <a:lnTo>
                    <a:pt x="67348" y="152414"/>
                  </a:lnTo>
                  <a:lnTo>
                    <a:pt x="110217" y="177077"/>
                  </a:lnTo>
                  <a:lnTo>
                    <a:pt x="123507" y="178093"/>
                  </a:lnTo>
                  <a:lnTo>
                    <a:pt x="147475" y="175273"/>
                  </a:lnTo>
                  <a:lnTo>
                    <a:pt x="198768" y="153517"/>
                  </a:lnTo>
                  <a:lnTo>
                    <a:pt x="237027" y="95971"/>
                  </a:lnTo>
                  <a:lnTo>
                    <a:pt x="241586" y="59237"/>
                  </a:lnTo>
                  <a:lnTo>
                    <a:pt x="238124" y="26614"/>
                  </a:lnTo>
                  <a:lnTo>
                    <a:pt x="226539" y="139"/>
                  </a:lnTo>
                  <a:lnTo>
                    <a:pt x="226034" y="0"/>
                  </a:lnTo>
                  <a:close/>
                </a:path>
              </a:pathLst>
            </a:custGeom>
            <a:solidFill>
              <a:srgbClr val="cad6e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41" name="CustomShape 5"/>
            <p:cNvSpPr/>
            <p:nvPr/>
          </p:nvSpPr>
          <p:spPr>
            <a:xfrm>
              <a:off x="7802640" y="445680"/>
              <a:ext cx="148320" cy="178920"/>
            </a:xfrm>
            <a:custGeom>
              <a:avLst/>
              <a:gdLst/>
              <a:ahLst/>
              <a:rect l="l" t="t" r="r" b="b"/>
              <a:pathLst>
                <a:path w="285115" h="342900">
                  <a:moveTo>
                    <a:pt x="242107" y="0"/>
                  </a:moveTo>
                  <a:lnTo>
                    <a:pt x="236312" y="61837"/>
                  </a:lnTo>
                  <a:lnTo>
                    <a:pt x="221074" y="108828"/>
                  </a:lnTo>
                  <a:lnTo>
                    <a:pt x="197557" y="156588"/>
                  </a:lnTo>
                  <a:lnTo>
                    <a:pt x="166020" y="203393"/>
                  </a:lnTo>
                  <a:lnTo>
                    <a:pt x="128854" y="245225"/>
                  </a:lnTo>
                  <a:lnTo>
                    <a:pt x="89304" y="278831"/>
                  </a:lnTo>
                  <a:lnTo>
                    <a:pt x="48908" y="303614"/>
                  </a:lnTo>
                  <a:lnTo>
                    <a:pt x="9206" y="318979"/>
                  </a:lnTo>
                  <a:lnTo>
                    <a:pt x="0" y="320294"/>
                  </a:lnTo>
                  <a:lnTo>
                    <a:pt x="19709" y="329964"/>
                  </a:lnTo>
                  <a:lnTo>
                    <a:pt x="51800" y="339098"/>
                  </a:lnTo>
                  <a:lnTo>
                    <a:pt x="84565" y="342380"/>
                  </a:lnTo>
                  <a:lnTo>
                    <a:pt x="88794" y="342380"/>
                  </a:lnTo>
                  <a:lnTo>
                    <a:pt x="130667" y="337153"/>
                  </a:lnTo>
                  <a:lnTo>
                    <a:pt x="170776" y="322524"/>
                  </a:lnTo>
                  <a:lnTo>
                    <a:pt x="207584" y="298646"/>
                  </a:lnTo>
                  <a:lnTo>
                    <a:pt x="239556" y="265672"/>
                  </a:lnTo>
                  <a:lnTo>
                    <a:pt x="264490" y="224729"/>
                  </a:lnTo>
                  <a:lnTo>
                    <a:pt x="279593" y="180270"/>
                  </a:lnTo>
                  <a:lnTo>
                    <a:pt x="285021" y="134084"/>
                  </a:lnTo>
                  <a:lnTo>
                    <a:pt x="280933" y="87959"/>
                  </a:lnTo>
                  <a:lnTo>
                    <a:pt x="267487" y="43681"/>
                  </a:lnTo>
                  <a:lnTo>
                    <a:pt x="244841" y="3038"/>
                  </a:lnTo>
                  <a:lnTo>
                    <a:pt x="242107" y="0"/>
                  </a:lnTo>
                  <a:close/>
                </a:path>
              </a:pathLst>
            </a:custGeom>
            <a:solidFill>
              <a:srgbClr val="094582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42" name="CustomShape 6"/>
            <p:cNvSpPr/>
            <p:nvPr/>
          </p:nvSpPr>
          <p:spPr>
            <a:xfrm>
              <a:off x="7785360" y="426600"/>
              <a:ext cx="143640" cy="123480"/>
            </a:xfrm>
            <a:custGeom>
              <a:avLst/>
              <a:gdLst/>
              <a:ahLst/>
              <a:rect l="l" t="t" r="r" b="b"/>
              <a:pathLst>
                <a:path w="276225" h="237490">
                  <a:moveTo>
                    <a:pt x="292" y="106486"/>
                  </a:moveTo>
                  <a:lnTo>
                    <a:pt x="143" y="108213"/>
                  </a:lnTo>
                  <a:lnTo>
                    <a:pt x="0" y="110245"/>
                  </a:lnTo>
                  <a:lnTo>
                    <a:pt x="1358" y="108213"/>
                  </a:lnTo>
                  <a:lnTo>
                    <a:pt x="292" y="106486"/>
                  </a:lnTo>
                  <a:close/>
                  <a:moveTo>
                    <a:pt x="240684" y="0"/>
                  </a:moveTo>
                  <a:lnTo>
                    <a:pt x="219257" y="34773"/>
                  </a:lnTo>
                  <a:lnTo>
                    <a:pt x="187158" y="73419"/>
                  </a:lnTo>
                  <a:lnTo>
                    <a:pt x="162128" y="96288"/>
                  </a:lnTo>
                  <a:lnTo>
                    <a:pt x="153848" y="114788"/>
                  </a:lnTo>
                  <a:lnTo>
                    <a:pt x="132549" y="151574"/>
                  </a:lnTo>
                  <a:lnTo>
                    <a:pt x="104812" y="187243"/>
                  </a:lnTo>
                  <a:lnTo>
                    <a:pt x="73450" y="217529"/>
                  </a:lnTo>
                  <a:lnTo>
                    <a:pt x="57200" y="229956"/>
                  </a:lnTo>
                  <a:lnTo>
                    <a:pt x="66088" y="233051"/>
                  </a:lnTo>
                  <a:lnTo>
                    <a:pt x="75391" y="235244"/>
                  </a:lnTo>
                  <a:lnTo>
                    <a:pt x="85073" y="236547"/>
                  </a:lnTo>
                  <a:lnTo>
                    <a:pt x="95097" y="236979"/>
                  </a:lnTo>
                  <a:lnTo>
                    <a:pt x="130591" y="232273"/>
                  </a:lnTo>
                  <a:lnTo>
                    <a:pt x="168187" y="218494"/>
                  </a:lnTo>
                  <a:lnTo>
                    <a:pt x="206566" y="196152"/>
                  </a:lnTo>
                  <a:lnTo>
                    <a:pt x="244411" y="165757"/>
                  </a:lnTo>
                  <a:lnTo>
                    <a:pt x="268731" y="98806"/>
                  </a:lnTo>
                  <a:lnTo>
                    <a:pt x="275888" y="37193"/>
                  </a:lnTo>
                  <a:lnTo>
                    <a:pt x="245775" y="3739"/>
                  </a:lnTo>
                  <a:lnTo>
                    <a:pt x="240684" y="0"/>
                  </a:lnTo>
                  <a:close/>
                </a:path>
              </a:pathLst>
            </a:custGeom>
            <a:solidFill>
              <a:srgbClr val="93a7ca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43" name="CustomShape 7"/>
            <p:cNvSpPr/>
            <p:nvPr/>
          </p:nvSpPr>
          <p:spPr>
            <a:xfrm>
              <a:off x="7785360" y="477360"/>
              <a:ext cx="83880" cy="68760"/>
            </a:xfrm>
            <a:custGeom>
              <a:avLst/>
              <a:gdLst/>
              <a:ahLst/>
              <a:rect l="l" t="t" r="r" b="b"/>
              <a:pathLst>
                <a:path w="162559" h="133984">
                  <a:moveTo>
                    <a:pt x="162128" y="0"/>
                  </a:moveTo>
                  <a:lnTo>
                    <a:pt x="136195" y="18393"/>
                  </a:lnTo>
                  <a:lnTo>
                    <a:pt x="110221" y="31864"/>
                  </a:lnTo>
                  <a:lnTo>
                    <a:pt x="84902" y="40144"/>
                  </a:lnTo>
                  <a:lnTo>
                    <a:pt x="60934" y="42964"/>
                  </a:lnTo>
                  <a:lnTo>
                    <a:pt x="47649" y="41947"/>
                  </a:lnTo>
                  <a:lnTo>
                    <a:pt x="8839" y="22098"/>
                  </a:lnTo>
                  <a:lnTo>
                    <a:pt x="1358" y="11925"/>
                  </a:lnTo>
                  <a:lnTo>
                    <a:pt x="0" y="13957"/>
                  </a:lnTo>
                  <a:lnTo>
                    <a:pt x="5815" y="74474"/>
                  </a:lnTo>
                  <a:lnTo>
                    <a:pt x="33489" y="118960"/>
                  </a:lnTo>
                  <a:lnTo>
                    <a:pt x="57188" y="133667"/>
                  </a:lnTo>
                  <a:lnTo>
                    <a:pt x="73439" y="121241"/>
                  </a:lnTo>
                  <a:lnTo>
                    <a:pt x="104810" y="90955"/>
                  </a:lnTo>
                  <a:lnTo>
                    <a:pt x="132549" y="55278"/>
                  </a:lnTo>
                  <a:lnTo>
                    <a:pt x="153848" y="18492"/>
                  </a:lnTo>
                  <a:lnTo>
                    <a:pt x="162128" y="0"/>
                  </a:lnTo>
                  <a:close/>
                </a:path>
              </a:pathLst>
            </a:custGeom>
            <a:solidFill>
              <a:srgbClr val="779ec8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44" name="CustomShape 8"/>
            <p:cNvSpPr/>
            <p:nvPr/>
          </p:nvSpPr>
          <p:spPr>
            <a:xfrm>
              <a:off x="7914240" y="446400"/>
              <a:ext cx="30240" cy="66240"/>
            </a:xfrm>
            <a:custGeom>
              <a:avLst/>
              <a:gdLst/>
              <a:ahLst/>
              <a:rect l="l" t="t" r="r" b="b"/>
              <a:pathLst>
                <a:path w="60959" h="128905">
                  <a:moveTo>
                    <a:pt x="31477" y="0"/>
                  </a:moveTo>
                  <a:lnTo>
                    <a:pt x="30094" y="29682"/>
                  </a:lnTo>
                  <a:lnTo>
                    <a:pt x="24315" y="61615"/>
                  </a:lnTo>
                  <a:lnTo>
                    <a:pt x="14252" y="94781"/>
                  </a:lnTo>
                  <a:lnTo>
                    <a:pt x="0" y="128566"/>
                  </a:lnTo>
                  <a:lnTo>
                    <a:pt x="11756" y="117254"/>
                  </a:lnTo>
                  <a:lnTo>
                    <a:pt x="45466" y="78845"/>
                  </a:lnTo>
                  <a:lnTo>
                    <a:pt x="60518" y="58176"/>
                  </a:lnTo>
                  <a:lnTo>
                    <a:pt x="55836" y="42757"/>
                  </a:lnTo>
                  <a:lnTo>
                    <a:pt x="55658" y="42293"/>
                  </a:lnTo>
                  <a:lnTo>
                    <a:pt x="33653" y="2802"/>
                  </a:lnTo>
                  <a:lnTo>
                    <a:pt x="32628" y="1279"/>
                  </a:lnTo>
                  <a:lnTo>
                    <a:pt x="31477" y="0"/>
                  </a:lnTo>
                  <a:close/>
                </a:path>
              </a:pathLst>
            </a:custGeom>
            <a:solidFill>
              <a:srgbClr val="094582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45" name="CustomShape 9"/>
            <p:cNvSpPr/>
            <p:nvPr/>
          </p:nvSpPr>
          <p:spPr>
            <a:xfrm>
              <a:off x="7745040" y="404280"/>
              <a:ext cx="91080" cy="114840"/>
            </a:xfrm>
            <a:custGeom>
              <a:avLst/>
              <a:gdLst/>
              <a:ahLst/>
              <a:rect l="l" t="t" r="r" b="b"/>
              <a:pathLst>
                <a:path w="175894" h="220980">
                  <a:moveTo>
                    <a:pt x="175491" y="0"/>
                  </a:moveTo>
                  <a:lnTo>
                    <a:pt x="124203" y="13024"/>
                  </a:lnTo>
                  <a:lnTo>
                    <a:pt x="85692" y="34573"/>
                  </a:lnTo>
                  <a:lnTo>
                    <a:pt x="43265" y="74347"/>
                  </a:lnTo>
                  <a:lnTo>
                    <a:pt x="19370" y="114078"/>
                  </a:lnTo>
                  <a:lnTo>
                    <a:pt x="0" y="180447"/>
                  </a:lnTo>
                  <a:lnTo>
                    <a:pt x="0" y="220538"/>
                  </a:lnTo>
                  <a:lnTo>
                    <a:pt x="9393" y="193143"/>
                  </a:lnTo>
                  <a:lnTo>
                    <a:pt x="24287" y="160569"/>
                  </a:lnTo>
                  <a:lnTo>
                    <a:pt x="65312" y="96433"/>
                  </a:lnTo>
                  <a:lnTo>
                    <a:pt x="91850" y="65419"/>
                  </a:lnTo>
                  <a:lnTo>
                    <a:pt x="119853" y="38611"/>
                  </a:lnTo>
                  <a:lnTo>
                    <a:pt x="148741" y="16235"/>
                  </a:lnTo>
                  <a:lnTo>
                    <a:pt x="175491" y="0"/>
                  </a:lnTo>
                  <a:close/>
                </a:path>
              </a:pathLst>
            </a:custGeom>
            <a:solidFill>
              <a:srgbClr val="e31647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pic>
          <p:nvPicPr>
            <p:cNvPr id="446" name="bg object 25" descr=""/>
            <p:cNvPicPr/>
            <p:nvPr/>
          </p:nvPicPr>
          <p:blipFill>
            <a:blip r:embed="rId3"/>
            <a:stretch/>
          </p:blipFill>
          <p:spPr>
            <a:xfrm>
              <a:off x="8355960" y="537840"/>
              <a:ext cx="149760" cy="45720"/>
            </a:xfrm>
            <a:prstGeom prst="rect">
              <a:avLst/>
            </a:prstGeom>
            <a:ln>
              <a:noFill/>
            </a:ln>
          </p:spPr>
        </p:pic>
        <p:sp>
          <p:nvSpPr>
            <p:cNvPr id="447" name="CustomShape 10"/>
            <p:cNvSpPr/>
            <p:nvPr/>
          </p:nvSpPr>
          <p:spPr>
            <a:xfrm>
              <a:off x="7993440" y="403920"/>
              <a:ext cx="346680" cy="180000"/>
            </a:xfrm>
            <a:custGeom>
              <a:avLst/>
              <a:gdLst/>
              <a:ahLst/>
              <a:rect l="l" t="t" r="r" b="b"/>
              <a:pathLst>
                <a:path w="661034" h="344805">
                  <a:moveTo>
                    <a:pt x="46253" y="0"/>
                  </a:moveTo>
                  <a:lnTo>
                    <a:pt x="0" y="0"/>
                  </a:lnTo>
                  <a:lnTo>
                    <a:pt x="0" y="344766"/>
                  </a:lnTo>
                  <a:lnTo>
                    <a:pt x="46253" y="344766"/>
                  </a:lnTo>
                  <a:lnTo>
                    <a:pt x="46253" y="0"/>
                  </a:lnTo>
                  <a:close/>
                  <a:moveTo>
                    <a:pt x="415353" y="172516"/>
                  </a:moveTo>
                  <a:lnTo>
                    <a:pt x="409689" y="126009"/>
                  </a:lnTo>
                  <a:lnTo>
                    <a:pt x="392684" y="83197"/>
                  </a:lnTo>
                  <a:lnTo>
                    <a:pt x="367474" y="48818"/>
                  </a:lnTo>
                  <a:lnTo>
                    <a:pt x="367474" y="169811"/>
                  </a:lnTo>
                  <a:lnTo>
                    <a:pt x="365328" y="196850"/>
                  </a:lnTo>
                  <a:lnTo>
                    <a:pt x="348221" y="243611"/>
                  </a:lnTo>
                  <a:lnTo>
                    <a:pt x="322059" y="273812"/>
                  </a:lnTo>
                  <a:lnTo>
                    <a:pt x="286943" y="292608"/>
                  </a:lnTo>
                  <a:lnTo>
                    <a:pt x="240233" y="300050"/>
                  </a:lnTo>
                  <a:lnTo>
                    <a:pt x="223862" y="300367"/>
                  </a:lnTo>
                  <a:lnTo>
                    <a:pt x="164655" y="300367"/>
                  </a:lnTo>
                  <a:lnTo>
                    <a:pt x="164655" y="43954"/>
                  </a:lnTo>
                  <a:lnTo>
                    <a:pt x="222478" y="43954"/>
                  </a:lnTo>
                  <a:lnTo>
                    <a:pt x="262140" y="45478"/>
                  </a:lnTo>
                  <a:lnTo>
                    <a:pt x="302602" y="57772"/>
                  </a:lnTo>
                  <a:lnTo>
                    <a:pt x="347700" y="98031"/>
                  </a:lnTo>
                  <a:lnTo>
                    <a:pt x="365277" y="143319"/>
                  </a:lnTo>
                  <a:lnTo>
                    <a:pt x="367474" y="169811"/>
                  </a:lnTo>
                  <a:lnTo>
                    <a:pt x="367474" y="48818"/>
                  </a:lnTo>
                  <a:lnTo>
                    <a:pt x="366090" y="47180"/>
                  </a:lnTo>
                  <a:lnTo>
                    <a:pt x="362407" y="43954"/>
                  </a:lnTo>
                  <a:lnTo>
                    <a:pt x="349846" y="32918"/>
                  </a:lnTo>
                  <a:lnTo>
                    <a:pt x="310718" y="11887"/>
                  </a:lnTo>
                  <a:lnTo>
                    <a:pt x="258559" y="1333"/>
                  </a:lnTo>
                  <a:lnTo>
                    <a:pt x="227330" y="12"/>
                  </a:lnTo>
                  <a:lnTo>
                    <a:pt x="118402" y="12"/>
                  </a:lnTo>
                  <a:lnTo>
                    <a:pt x="118402" y="344297"/>
                  </a:lnTo>
                  <a:lnTo>
                    <a:pt x="220624" y="344297"/>
                  </a:lnTo>
                  <a:lnTo>
                    <a:pt x="269532" y="342836"/>
                  </a:lnTo>
                  <a:lnTo>
                    <a:pt x="312432" y="331457"/>
                  </a:lnTo>
                  <a:lnTo>
                    <a:pt x="354977" y="305777"/>
                  </a:lnTo>
                  <a:lnTo>
                    <a:pt x="360705" y="300367"/>
                  </a:lnTo>
                  <a:lnTo>
                    <a:pt x="367245" y="294195"/>
                  </a:lnTo>
                  <a:lnTo>
                    <a:pt x="395947" y="253987"/>
                  </a:lnTo>
                  <a:lnTo>
                    <a:pt x="412229" y="206336"/>
                  </a:lnTo>
                  <a:lnTo>
                    <a:pt x="414566" y="189623"/>
                  </a:lnTo>
                  <a:lnTo>
                    <a:pt x="415353" y="172516"/>
                  </a:lnTo>
                  <a:close/>
                  <a:moveTo>
                    <a:pt x="660717" y="299732"/>
                  </a:moveTo>
                  <a:lnTo>
                    <a:pt x="519417" y="299732"/>
                  </a:lnTo>
                  <a:lnTo>
                    <a:pt x="519417" y="193052"/>
                  </a:lnTo>
                  <a:lnTo>
                    <a:pt x="651700" y="193052"/>
                  </a:lnTo>
                  <a:lnTo>
                    <a:pt x="651700" y="148602"/>
                  </a:lnTo>
                  <a:lnTo>
                    <a:pt x="519417" y="148602"/>
                  </a:lnTo>
                  <a:lnTo>
                    <a:pt x="519417" y="44462"/>
                  </a:lnTo>
                  <a:lnTo>
                    <a:pt x="656323" y="44462"/>
                  </a:lnTo>
                  <a:lnTo>
                    <a:pt x="656323" y="12"/>
                  </a:lnTo>
                  <a:lnTo>
                    <a:pt x="473163" y="12"/>
                  </a:lnTo>
                  <a:lnTo>
                    <a:pt x="473163" y="44462"/>
                  </a:lnTo>
                  <a:lnTo>
                    <a:pt x="473163" y="148602"/>
                  </a:lnTo>
                  <a:lnTo>
                    <a:pt x="473163" y="193052"/>
                  </a:lnTo>
                  <a:lnTo>
                    <a:pt x="473163" y="299732"/>
                  </a:lnTo>
                  <a:lnTo>
                    <a:pt x="473163" y="344182"/>
                  </a:lnTo>
                  <a:lnTo>
                    <a:pt x="660717" y="344182"/>
                  </a:lnTo>
                  <a:lnTo>
                    <a:pt x="660717" y="299732"/>
                  </a:lnTo>
                  <a:close/>
                </a:path>
              </a:pathLst>
            </a:custGeom>
            <a:solidFill>
              <a:srgbClr val="094582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pic>
          <p:nvPicPr>
            <p:cNvPr id="448" name="bg object 27" descr=""/>
            <p:cNvPicPr/>
            <p:nvPr/>
          </p:nvPicPr>
          <p:blipFill>
            <a:blip r:embed="rId4"/>
            <a:stretch/>
          </p:blipFill>
          <p:spPr>
            <a:xfrm>
              <a:off x="7995240" y="615600"/>
              <a:ext cx="514080" cy="33120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449" name="Group 11"/>
          <p:cNvGrpSpPr/>
          <p:nvPr/>
        </p:nvGrpSpPr>
        <p:grpSpPr>
          <a:xfrm>
            <a:off x="515520" y="300960"/>
            <a:ext cx="481320" cy="468360"/>
            <a:chOff x="515520" y="300960"/>
            <a:chExt cx="481320" cy="468360"/>
          </a:xfrm>
        </p:grpSpPr>
        <p:pic>
          <p:nvPicPr>
            <p:cNvPr id="450" name="bg object 28" descr=""/>
            <p:cNvPicPr/>
            <p:nvPr/>
          </p:nvPicPr>
          <p:blipFill>
            <a:blip r:embed="rId5"/>
            <a:stretch/>
          </p:blipFill>
          <p:spPr>
            <a:xfrm>
              <a:off x="734760" y="717480"/>
              <a:ext cx="233640" cy="2124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51" name="bg object 29" descr=""/>
            <p:cNvPicPr/>
            <p:nvPr/>
          </p:nvPicPr>
          <p:blipFill>
            <a:blip r:embed="rId6"/>
            <a:stretch/>
          </p:blipFill>
          <p:spPr>
            <a:xfrm>
              <a:off x="515520" y="300960"/>
              <a:ext cx="481320" cy="468360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452" name="PlaceHolder 12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en-US" sz="4400" spc="-1" strike="noStrike">
                <a:latin typeface="Arial"/>
              </a:rPr>
              <a:t>Click to edit the title text format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453" name="PlaceHolder 13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Click to edit the outline text format</a:t>
            </a:r>
            <a:endParaRPr b="0" lang="en-US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latin typeface="Arial"/>
              </a:rPr>
              <a:t>Second Outline Level</a:t>
            </a:r>
            <a:endParaRPr b="0" lang="en-US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Third Outline Level</a:t>
            </a:r>
            <a:endParaRPr b="0" lang="en-US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latin typeface="Arial"/>
              </a:rPr>
              <a:t>Fourth Outline Level</a:t>
            </a:r>
            <a:endParaRPr b="0" lang="en-US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Fifth Outline Level</a:t>
            </a:r>
            <a:endParaRPr b="0" lang="en-US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Sixth Outline Level</a:t>
            </a:r>
            <a:endParaRPr b="0" lang="en-US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Seventh Outline Level</a:t>
            </a:r>
            <a:endParaRPr b="0" lang="en-US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53" r:id="rId7"/>
    <p:sldLayoutId id="2147483754" r:id="rId8"/>
    <p:sldLayoutId id="2147483755" r:id="rId9"/>
    <p:sldLayoutId id="2147483756" r:id="rId10"/>
    <p:sldLayoutId id="2147483757" r:id="rId11"/>
    <p:sldLayoutId id="2147483758" r:id="rId12"/>
    <p:sldLayoutId id="2147483759" r:id="rId13"/>
    <p:sldLayoutId id="2147483760" r:id="rId14"/>
    <p:sldLayoutId id="2147483761" r:id="rId15"/>
    <p:sldLayoutId id="2147483762" r:id="rId16"/>
    <p:sldLayoutId id="2147483763" r:id="rId17"/>
    <p:sldLayoutId id="2147483764" r:id="rId18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9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77.png"/><Relationship Id="rId2" Type="http://schemas.openxmlformats.org/officeDocument/2006/relationships/image" Target="../media/image78.png"/><Relationship Id="rId3" Type="http://schemas.openxmlformats.org/officeDocument/2006/relationships/image" Target="../media/image79.png"/><Relationship Id="rId4" Type="http://schemas.openxmlformats.org/officeDocument/2006/relationships/slideLayout" Target="../slideLayouts/slideLayout121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1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3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1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3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5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5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5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5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74.png"/><Relationship Id="rId2" Type="http://schemas.openxmlformats.org/officeDocument/2006/relationships/slideLayout" Target="../slideLayouts/slideLayout13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5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5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7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7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9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1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75.png"/><Relationship Id="rId2" Type="http://schemas.openxmlformats.org/officeDocument/2006/relationships/slideLayout" Target="../slideLayouts/slideLayout73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76.png"/><Relationship Id="rId2" Type="http://schemas.openxmlformats.org/officeDocument/2006/relationships/slideLayout" Target="../slideLayouts/slideLayout85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7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" name="CustomShape 1"/>
          <p:cNvSpPr/>
          <p:nvPr/>
        </p:nvSpPr>
        <p:spPr>
          <a:xfrm>
            <a:off x="1519560" y="4097880"/>
            <a:ext cx="6312960" cy="169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9000" bIns="0">
            <a:spAutoFit/>
          </a:bodyPr>
          <a:p>
            <a:pPr marL="6840">
              <a:lnSpc>
                <a:spcPct val="100000"/>
              </a:lnSpc>
              <a:spcBef>
                <a:spcPts val="71"/>
              </a:spcBef>
            </a:pPr>
            <a:r>
              <a:rPr b="0" lang="es-ES" sz="1060" spc="-7" strike="noStrike">
                <a:solidFill>
                  <a:srgbClr val="094582"/>
                </a:solidFill>
                <a:latin typeface="Open Sans"/>
                <a:ea typeface="Open Sans"/>
              </a:rPr>
              <a:t>Víctor Olaya</a:t>
            </a:r>
            <a:endParaRPr b="0" lang="en-US" sz="1060" spc="-1" strike="noStrike">
              <a:latin typeface="Arial"/>
            </a:endParaRPr>
          </a:p>
        </p:txBody>
      </p:sp>
      <p:sp>
        <p:nvSpPr>
          <p:cNvPr id="747" name="CustomShape 2"/>
          <p:cNvSpPr/>
          <p:nvPr/>
        </p:nvSpPr>
        <p:spPr>
          <a:xfrm>
            <a:off x="1398960" y="3013560"/>
            <a:ext cx="6433560" cy="319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748" name="CustomShape 3"/>
          <p:cNvSpPr/>
          <p:nvPr/>
        </p:nvSpPr>
        <p:spPr>
          <a:xfrm>
            <a:off x="1114200" y="2330640"/>
            <a:ext cx="6913440" cy="516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 marL="6840" algn="ctr">
              <a:lnSpc>
                <a:spcPct val="100000"/>
              </a:lnSpc>
              <a:spcBef>
                <a:spcPts val="507"/>
              </a:spcBef>
              <a:tabLst>
                <a:tab algn="l" pos="1851480"/>
                <a:tab algn="l" pos="2674080"/>
              </a:tabLst>
            </a:pPr>
            <a:r>
              <a:rPr b="0" lang="es-CL" sz="2800" spc="-1" strike="noStrike">
                <a:solidFill>
                  <a:srgbClr val="f1e6d9"/>
                </a:solidFill>
                <a:latin typeface="Open Sans ExtraBold"/>
                <a:ea typeface="Open Sans ExtraBold"/>
              </a:rPr>
              <a:t>Del escritorio a los Data Warehouses</a:t>
            </a:r>
            <a:endParaRPr b="0" lang="en-US" sz="2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9" name="CustomShape 1"/>
          <p:cNvSpPr/>
          <p:nvPr/>
        </p:nvSpPr>
        <p:spPr>
          <a:xfrm>
            <a:off x="511920" y="2144160"/>
            <a:ext cx="7990560" cy="506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Autofit/>
          </a:bodyPr>
          <a:p>
            <a:pPr algn="ctr">
              <a:lnSpc>
                <a:spcPct val="100000"/>
              </a:lnSpc>
            </a:pPr>
            <a:r>
              <a:rPr b="0" lang="en-US" sz="3300" spc="-1" strike="noStrike">
                <a:solidFill>
                  <a:srgbClr val="0f69b4"/>
                </a:solidFill>
                <a:latin typeface="MuseoSans-500"/>
                <a:ea typeface="DejaVu Sans"/>
              </a:rPr>
              <a:t>¿Qué es un Data Warehouse?</a:t>
            </a:r>
            <a:endParaRPr b="0" lang="en-US" sz="33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0" name="" descr=""/>
          <p:cNvPicPr/>
          <p:nvPr/>
        </p:nvPicPr>
        <p:blipFill>
          <a:blip r:embed="rId1"/>
          <a:stretch/>
        </p:blipFill>
        <p:spPr>
          <a:xfrm>
            <a:off x="274320" y="1097280"/>
            <a:ext cx="2376000" cy="2376000"/>
          </a:xfrm>
          <a:prstGeom prst="rect">
            <a:avLst/>
          </a:prstGeom>
          <a:ln>
            <a:noFill/>
          </a:ln>
        </p:spPr>
      </p:pic>
      <p:pic>
        <p:nvPicPr>
          <p:cNvPr id="761" name="" descr=""/>
          <p:cNvPicPr/>
          <p:nvPr/>
        </p:nvPicPr>
        <p:blipFill>
          <a:blip r:embed="rId2"/>
          <a:stretch/>
        </p:blipFill>
        <p:spPr>
          <a:xfrm>
            <a:off x="2979000" y="1097280"/>
            <a:ext cx="2963160" cy="2424600"/>
          </a:xfrm>
          <a:prstGeom prst="rect">
            <a:avLst/>
          </a:prstGeom>
          <a:ln>
            <a:noFill/>
          </a:ln>
        </p:spPr>
      </p:pic>
      <p:pic>
        <p:nvPicPr>
          <p:cNvPr id="762" name="" descr=""/>
          <p:cNvPicPr/>
          <p:nvPr/>
        </p:nvPicPr>
        <p:blipFill>
          <a:blip r:embed="rId3"/>
          <a:stretch/>
        </p:blipFill>
        <p:spPr>
          <a:xfrm>
            <a:off x="6445800" y="1188720"/>
            <a:ext cx="2513880" cy="26118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3" name="CustomShape 1"/>
          <p:cNvSpPr/>
          <p:nvPr/>
        </p:nvSpPr>
        <p:spPr>
          <a:xfrm>
            <a:off x="511920" y="2144160"/>
            <a:ext cx="7990560" cy="506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Autofit/>
          </a:bodyPr>
          <a:p>
            <a:pPr algn="ctr">
              <a:lnSpc>
                <a:spcPct val="100000"/>
              </a:lnSpc>
            </a:pPr>
            <a:r>
              <a:rPr b="0" lang="en-US" sz="3300" spc="-1" strike="noStrike">
                <a:solidFill>
                  <a:srgbClr val="0f69b4"/>
                </a:solidFill>
                <a:latin typeface="MuseoSans-500"/>
                <a:ea typeface="DejaVu Sans"/>
              </a:rPr>
              <a:t>“</a:t>
            </a:r>
            <a:r>
              <a:rPr b="0" lang="en-US" sz="3300" spc="-1" strike="noStrike">
                <a:solidFill>
                  <a:srgbClr val="0f69b4"/>
                </a:solidFill>
                <a:latin typeface="MuseoSans-500"/>
                <a:ea typeface="DejaVu Sans"/>
              </a:rPr>
              <a:t>Envoltorio” alrededor de datos y</a:t>
            </a:r>
            <a:endParaRPr b="0" lang="en-US" sz="33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n-US" sz="3300" spc="-1" strike="noStrike">
                <a:solidFill>
                  <a:srgbClr val="0f69b4"/>
                </a:solidFill>
                <a:latin typeface="MuseoSans-500"/>
                <a:ea typeface="DejaVu Sans"/>
              </a:rPr>
              <a:t>software.</a:t>
            </a:r>
            <a:endParaRPr b="0" lang="en-US" sz="33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n-US" sz="3300" spc="-1" strike="noStrike">
                <a:solidFill>
                  <a:srgbClr val="0f69b4"/>
                </a:solidFill>
                <a:latin typeface="MuseoSans-500"/>
                <a:ea typeface="DejaVu Sans"/>
              </a:rPr>
              <a:t>Datos escogidos y preparados</a:t>
            </a:r>
            <a:endParaRPr b="0" lang="en-US" sz="33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4" name="CustomShape 1"/>
          <p:cNvSpPr/>
          <p:nvPr/>
        </p:nvSpPr>
        <p:spPr>
          <a:xfrm>
            <a:off x="511920" y="2144160"/>
            <a:ext cx="7990560" cy="506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Autofit/>
          </a:bodyPr>
          <a:p>
            <a:pPr algn="ctr">
              <a:lnSpc>
                <a:spcPct val="100000"/>
              </a:lnSpc>
            </a:pPr>
            <a:r>
              <a:rPr b="0" lang="en-US" sz="3300" spc="-1" strike="noStrike">
                <a:solidFill>
                  <a:srgbClr val="0f69b4"/>
                </a:solidFill>
                <a:latin typeface="MuseoSans-500"/>
                <a:ea typeface="DejaVu Sans"/>
              </a:rPr>
              <a:t>Integración más cercana entre</a:t>
            </a:r>
            <a:endParaRPr b="0" lang="en-US" sz="33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n-US" sz="3300" spc="-1" strike="noStrike">
                <a:solidFill>
                  <a:srgbClr val="0f69b4"/>
                </a:solidFill>
                <a:latin typeface="MuseoSans-500"/>
                <a:ea typeface="DejaVu Sans"/>
              </a:rPr>
              <a:t>datos, software y conocimiento</a:t>
            </a:r>
            <a:endParaRPr b="0" lang="en-US" sz="33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5" name="CustomShape 1"/>
          <p:cNvSpPr/>
          <p:nvPr/>
        </p:nvSpPr>
        <p:spPr>
          <a:xfrm>
            <a:off x="511920" y="2144160"/>
            <a:ext cx="7990560" cy="506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Autofit/>
          </a:bodyPr>
          <a:p>
            <a:pPr algn="ctr">
              <a:lnSpc>
                <a:spcPct val="100000"/>
              </a:lnSpc>
            </a:pPr>
            <a:r>
              <a:rPr b="0" lang="en-US" sz="3300" spc="-1" strike="noStrike">
                <a:solidFill>
                  <a:srgbClr val="0f69b4"/>
                </a:solidFill>
                <a:latin typeface="MuseoSans-500"/>
                <a:ea typeface="DejaVu Sans"/>
              </a:rPr>
              <a:t>Database vs. Data Warehouse</a:t>
            </a:r>
            <a:endParaRPr b="0" lang="en-US" sz="33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6" name="CustomShape 1"/>
          <p:cNvSpPr/>
          <p:nvPr/>
        </p:nvSpPr>
        <p:spPr>
          <a:xfrm>
            <a:off x="511920" y="2144160"/>
            <a:ext cx="7990560" cy="506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Autofit/>
          </a:bodyPr>
          <a:p>
            <a:pPr algn="ctr">
              <a:lnSpc>
                <a:spcPct val="100000"/>
              </a:lnSpc>
            </a:pPr>
            <a:r>
              <a:rPr b="0" lang="en-US" sz="3300" spc="-1" strike="noStrike">
                <a:solidFill>
                  <a:srgbClr val="0f69b4"/>
                </a:solidFill>
                <a:latin typeface="MuseoSans-500"/>
                <a:ea typeface="DejaVu Sans"/>
              </a:rPr>
              <a:t>ETL vs. EL</a:t>
            </a:r>
            <a:r>
              <a:rPr b="0" lang="en-US" sz="3300" spc="-1" strike="noStrike">
                <a:solidFill>
                  <a:srgbClr val="bf0041"/>
                </a:solidFill>
                <a:latin typeface="MuseoSans-500"/>
                <a:ea typeface="DejaVu Sans"/>
              </a:rPr>
              <a:t>T</a:t>
            </a:r>
            <a:endParaRPr b="0" lang="en-US" sz="33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7" name="CustomShape 1"/>
          <p:cNvSpPr/>
          <p:nvPr/>
        </p:nvSpPr>
        <p:spPr>
          <a:xfrm>
            <a:off x="511920" y="2144160"/>
            <a:ext cx="7990560" cy="506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Autofit/>
          </a:bodyPr>
          <a:p>
            <a:pPr algn="ctr">
              <a:lnSpc>
                <a:spcPct val="100000"/>
              </a:lnSpc>
            </a:pPr>
            <a:r>
              <a:rPr b="0" lang="en-US" sz="3300" spc="-1" strike="noStrike">
                <a:solidFill>
                  <a:srgbClr val="0f69b4"/>
                </a:solidFill>
                <a:latin typeface="MuseoSans-500"/>
                <a:ea typeface="DejaVu Sans"/>
              </a:rPr>
              <a:t>Data Warehouses + Geo</a:t>
            </a:r>
            <a:endParaRPr b="0" lang="en-US" sz="33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" name="CustomShape 1"/>
          <p:cNvSpPr/>
          <p:nvPr/>
        </p:nvSpPr>
        <p:spPr>
          <a:xfrm>
            <a:off x="511920" y="2144160"/>
            <a:ext cx="7990560" cy="506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Autofit/>
          </a:bodyPr>
          <a:p>
            <a:pPr algn="ctr">
              <a:lnSpc>
                <a:spcPct val="100000"/>
              </a:lnSpc>
            </a:pPr>
            <a:r>
              <a:rPr b="0" lang="en-US" sz="3300" spc="-1" strike="noStrike">
                <a:solidFill>
                  <a:srgbClr val="0f69b4"/>
                </a:solidFill>
                <a:latin typeface="MuseoSans-500"/>
                <a:ea typeface="DejaVu Sans"/>
              </a:rPr>
              <a:t>Lenguajes de consulta</a:t>
            </a:r>
            <a:endParaRPr b="0" lang="en-US" sz="33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i="1" lang="en-US" sz="3300" spc="-1" strike="noStrike">
                <a:solidFill>
                  <a:srgbClr val="0f69b4"/>
                </a:solidFill>
                <a:latin typeface="MuseoSans-500"/>
                <a:ea typeface="DejaVu Sans"/>
              </a:rPr>
              <a:t>vs.</a:t>
            </a:r>
            <a:endParaRPr b="0" lang="en-US" sz="33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n-US" sz="3300" spc="-1" strike="noStrike">
                <a:solidFill>
                  <a:srgbClr val="0f69b4"/>
                </a:solidFill>
                <a:latin typeface="MuseoSans-500"/>
                <a:ea typeface="DejaVu Sans"/>
              </a:rPr>
              <a:t>lenguajes de scripting/análisis</a:t>
            </a:r>
            <a:endParaRPr b="0" lang="en-US" sz="33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9" name="CustomShape 1"/>
          <p:cNvSpPr/>
          <p:nvPr/>
        </p:nvSpPr>
        <p:spPr>
          <a:xfrm>
            <a:off x="511920" y="2144160"/>
            <a:ext cx="7990560" cy="506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Autofit/>
          </a:bodyPr>
          <a:p>
            <a:pPr algn="ctr">
              <a:lnSpc>
                <a:spcPct val="100000"/>
              </a:lnSpc>
            </a:pPr>
            <a:r>
              <a:rPr b="0" lang="en-US" sz="3300" spc="-1" strike="noStrike">
                <a:solidFill>
                  <a:srgbClr val="0f69b4"/>
                </a:solidFill>
                <a:latin typeface="MuseoSans-500"/>
                <a:ea typeface="DejaVu Sans"/>
              </a:rPr>
              <a:t>¿Preguntas?</a:t>
            </a:r>
            <a:endParaRPr b="0" lang="en-US" sz="33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0" name="CustomShape 1"/>
          <p:cNvSpPr/>
          <p:nvPr/>
        </p:nvSpPr>
        <p:spPr>
          <a:xfrm>
            <a:off x="511920" y="2144160"/>
            <a:ext cx="7990560" cy="506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Autofit/>
          </a:bodyPr>
          <a:p>
            <a:pPr algn="ctr">
              <a:lnSpc>
                <a:spcPct val="100000"/>
              </a:lnSpc>
            </a:pPr>
            <a:r>
              <a:rPr b="0" lang="en-US" sz="3300" spc="-1" strike="noStrike">
                <a:solidFill>
                  <a:srgbClr val="0f69b4"/>
                </a:solidFill>
                <a:latin typeface="MuseoSans-500"/>
                <a:ea typeface="DejaVu Sans"/>
              </a:rPr>
              <a:t>¿Qué queda del SIG clásico y qué</a:t>
            </a:r>
            <a:endParaRPr b="0" lang="en-US" sz="33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n-US" sz="3300" spc="-1" strike="noStrike">
                <a:solidFill>
                  <a:srgbClr val="0f69b4"/>
                </a:solidFill>
                <a:latin typeface="MuseoSans-500"/>
                <a:ea typeface="DejaVu Sans"/>
              </a:rPr>
              <a:t>papel juega?</a:t>
            </a:r>
            <a:endParaRPr b="0" lang="en-US" sz="33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9" name="" descr=""/>
          <p:cNvPicPr/>
          <p:nvPr/>
        </p:nvPicPr>
        <p:blipFill>
          <a:blip r:embed="rId1"/>
          <a:stretch/>
        </p:blipFill>
        <p:spPr>
          <a:xfrm>
            <a:off x="4663440" y="783720"/>
            <a:ext cx="4061160" cy="4061160"/>
          </a:xfrm>
          <a:prstGeom prst="rect">
            <a:avLst/>
          </a:prstGeom>
          <a:ln>
            <a:noFill/>
          </a:ln>
        </p:spPr>
      </p:pic>
      <p:sp>
        <p:nvSpPr>
          <p:cNvPr id="750" name="CustomShape 1"/>
          <p:cNvSpPr/>
          <p:nvPr/>
        </p:nvSpPr>
        <p:spPr>
          <a:xfrm>
            <a:off x="548640" y="1061640"/>
            <a:ext cx="3930480" cy="1314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en-US" sz="2600" spc="-1" strike="noStrike">
                <a:solidFill>
                  <a:srgbClr val="000000"/>
                </a:solidFill>
                <a:latin typeface="Arial"/>
                <a:ea typeface="DejaVu Sans"/>
              </a:rPr>
              <a:t>“</a:t>
            </a:r>
            <a:r>
              <a:rPr b="0" lang="en-US" sz="2600" spc="-1" strike="sngStrike">
                <a:solidFill>
                  <a:srgbClr val="000000"/>
                </a:solidFill>
                <a:latin typeface="Arial"/>
                <a:ea typeface="DejaVu Sans"/>
              </a:rPr>
              <a:t>Jazz</a:t>
            </a:r>
            <a:r>
              <a:rPr b="0" lang="en-US" sz="2600" spc="-1" strike="noStrike">
                <a:solidFill>
                  <a:srgbClr val="000000"/>
                </a:solidFill>
                <a:latin typeface="Arial"/>
                <a:ea typeface="DejaVu Sans"/>
              </a:rPr>
              <a:t> GIS is not</a:t>
            </a:r>
            <a:endParaRPr b="0" lang="en-US" sz="2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2600" spc="-1" strike="noStrike">
                <a:solidFill>
                  <a:srgbClr val="000000"/>
                </a:solidFill>
                <a:latin typeface="Arial"/>
                <a:ea typeface="DejaVu Sans"/>
              </a:rPr>
              <a:t>dead... it just</a:t>
            </a:r>
            <a:endParaRPr b="0" lang="en-US" sz="2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2600" spc="-1" strike="noStrike">
                <a:solidFill>
                  <a:srgbClr val="000000"/>
                </a:solidFill>
                <a:latin typeface="Arial"/>
                <a:ea typeface="DejaVu Sans"/>
              </a:rPr>
              <a:t>smells funny”</a:t>
            </a:r>
            <a:endParaRPr b="0" lang="en-US" sz="2600" spc="-1" strike="noStrike">
              <a:latin typeface="Arial"/>
            </a:endParaRPr>
          </a:p>
        </p:txBody>
      </p:sp>
      <p:sp>
        <p:nvSpPr>
          <p:cNvPr id="751" name="CustomShape 2"/>
          <p:cNvSpPr/>
          <p:nvPr/>
        </p:nvSpPr>
        <p:spPr>
          <a:xfrm>
            <a:off x="640080" y="3474720"/>
            <a:ext cx="1473120" cy="345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Frank Zappa</a:t>
            </a:r>
            <a:endParaRPr b="0" lang="en-US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1" name="CustomShape 1"/>
          <p:cNvSpPr/>
          <p:nvPr/>
        </p:nvSpPr>
        <p:spPr>
          <a:xfrm>
            <a:off x="511920" y="2144160"/>
            <a:ext cx="7990560" cy="506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Autofit/>
          </a:bodyPr>
          <a:p>
            <a:pPr algn="ctr">
              <a:lnSpc>
                <a:spcPct val="100000"/>
              </a:lnSpc>
            </a:pPr>
            <a:r>
              <a:rPr b="0" lang="en-US" sz="3300" spc="-1" strike="noStrike">
                <a:solidFill>
                  <a:srgbClr val="0f69b4"/>
                </a:solidFill>
                <a:latin typeface="MuseoSans-500"/>
                <a:ea typeface="DejaVu Sans"/>
              </a:rPr>
              <a:t>¿Se puede ser un profesional SIG</a:t>
            </a:r>
            <a:endParaRPr b="0" lang="en-US" sz="33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n-US" sz="3300" spc="-1" strike="noStrike">
                <a:solidFill>
                  <a:srgbClr val="0f69b4"/>
                </a:solidFill>
                <a:latin typeface="MuseoSans-500"/>
                <a:ea typeface="DejaVu Sans"/>
              </a:rPr>
              <a:t>“</a:t>
            </a:r>
            <a:r>
              <a:rPr b="0" lang="en-US" sz="3300" spc="-1" strike="noStrike">
                <a:solidFill>
                  <a:srgbClr val="0f69b4"/>
                </a:solidFill>
                <a:latin typeface="MuseoSans-500"/>
                <a:ea typeface="DejaVu Sans"/>
              </a:rPr>
              <a:t>completo”?</a:t>
            </a:r>
            <a:endParaRPr b="0" lang="en-US" sz="33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2" name="CustomShape 1"/>
          <p:cNvSpPr/>
          <p:nvPr/>
        </p:nvSpPr>
        <p:spPr>
          <a:xfrm>
            <a:off x="511920" y="2144160"/>
            <a:ext cx="7990560" cy="506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Autofit/>
          </a:bodyPr>
          <a:p>
            <a:pPr algn="ctr">
              <a:lnSpc>
                <a:spcPct val="100000"/>
              </a:lnSpc>
            </a:pPr>
            <a:r>
              <a:rPr b="0" lang="en-US" sz="3300" spc="-1" strike="noStrike">
                <a:solidFill>
                  <a:srgbClr val="0f69b4"/>
                </a:solidFill>
                <a:latin typeface="MuseoSans-500"/>
                <a:ea typeface="DejaVu Sans"/>
              </a:rPr>
              <a:t>¡Gracias!</a:t>
            </a:r>
            <a:endParaRPr b="0" lang="en-US" sz="33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2" name="CustomShape 1"/>
          <p:cNvSpPr/>
          <p:nvPr/>
        </p:nvSpPr>
        <p:spPr>
          <a:xfrm>
            <a:off x="511920" y="2144160"/>
            <a:ext cx="7990560" cy="506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Autofit/>
          </a:bodyPr>
          <a:p>
            <a:pPr algn="ctr">
              <a:lnSpc>
                <a:spcPct val="100000"/>
              </a:lnSpc>
            </a:pPr>
            <a:r>
              <a:rPr b="0" lang="en-US" sz="3300" spc="-1" strike="noStrike">
                <a:solidFill>
                  <a:srgbClr val="0f69b4"/>
                </a:solidFill>
                <a:latin typeface="MuseoSans-500"/>
                <a:ea typeface="DejaVu Sans"/>
              </a:rPr>
              <a:t>Evolución personal</a:t>
            </a:r>
            <a:endParaRPr b="0" lang="en-US" sz="33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" name="CustomShape 1"/>
          <p:cNvSpPr/>
          <p:nvPr/>
        </p:nvSpPr>
        <p:spPr>
          <a:xfrm>
            <a:off x="511920" y="2144160"/>
            <a:ext cx="7990560" cy="506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Autofit/>
          </a:bodyPr>
          <a:p>
            <a:pPr algn="ctr">
              <a:lnSpc>
                <a:spcPct val="100000"/>
              </a:lnSpc>
            </a:pPr>
            <a:r>
              <a:rPr b="0" lang="en-US" sz="3300" spc="-1" strike="noStrike">
                <a:solidFill>
                  <a:srgbClr val="0f69b4"/>
                </a:solidFill>
                <a:latin typeface="MuseoSans-500"/>
                <a:ea typeface="DejaVu Sans"/>
              </a:rPr>
              <a:t>Evolución del contexto profesional</a:t>
            </a:r>
            <a:endParaRPr b="0" lang="en-US" sz="33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4" name="CustomShape 1"/>
          <p:cNvSpPr/>
          <p:nvPr/>
        </p:nvSpPr>
        <p:spPr>
          <a:xfrm>
            <a:off x="511920" y="2144160"/>
            <a:ext cx="7990560" cy="506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Autofit/>
          </a:bodyPr>
          <a:p>
            <a:pPr algn="ctr">
              <a:lnSpc>
                <a:spcPct val="100000"/>
              </a:lnSpc>
            </a:pPr>
            <a:r>
              <a:rPr b="0" lang="en-US" sz="3300" spc="-1" strike="noStrike">
                <a:solidFill>
                  <a:srgbClr val="0f69b4"/>
                </a:solidFill>
                <a:latin typeface="MuseoSans-500"/>
                <a:ea typeface="DejaVu Sans"/>
              </a:rPr>
              <a:t>3 componentes:</a:t>
            </a:r>
            <a:endParaRPr b="0" lang="en-US" sz="33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n-US" sz="3300" spc="-1" strike="noStrike">
                <a:solidFill>
                  <a:srgbClr val="0f69b4"/>
                </a:solidFill>
                <a:latin typeface="MuseoSans-500"/>
                <a:ea typeface="DejaVu Sans"/>
              </a:rPr>
              <a:t>datos, software y conocimiento</a:t>
            </a:r>
            <a:endParaRPr b="0" lang="en-US" sz="33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5" name="CustomShape 1"/>
          <p:cNvSpPr/>
          <p:nvPr/>
        </p:nvSpPr>
        <p:spPr>
          <a:xfrm>
            <a:off x="511920" y="2144160"/>
            <a:ext cx="7990560" cy="506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Autofit/>
          </a:bodyPr>
          <a:p>
            <a:pPr algn="ctr">
              <a:lnSpc>
                <a:spcPct val="100000"/>
              </a:lnSpc>
            </a:pPr>
            <a:r>
              <a:rPr b="0" lang="en-US" sz="3300" spc="-1" strike="noStrike">
                <a:solidFill>
                  <a:srgbClr val="0f69b4"/>
                </a:solidFill>
                <a:latin typeface="MuseoSans-500"/>
                <a:ea typeface="DejaVu Sans"/>
              </a:rPr>
              <a:t>El conocimiento también se refiere a los datos</a:t>
            </a:r>
            <a:endParaRPr b="0" lang="en-US" sz="33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6" name="" descr=""/>
          <p:cNvPicPr/>
          <p:nvPr/>
        </p:nvPicPr>
        <p:blipFill>
          <a:blip r:embed="rId1"/>
          <a:stretch/>
        </p:blipFill>
        <p:spPr>
          <a:xfrm>
            <a:off x="365760" y="914400"/>
            <a:ext cx="7588080" cy="372852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" name="" descr=""/>
          <p:cNvPicPr/>
          <p:nvPr/>
        </p:nvPicPr>
        <p:blipFill>
          <a:blip r:embed="rId1"/>
          <a:stretch/>
        </p:blipFill>
        <p:spPr>
          <a:xfrm>
            <a:off x="1399320" y="726480"/>
            <a:ext cx="6389640" cy="37224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" name="CustomShape 1"/>
          <p:cNvSpPr/>
          <p:nvPr/>
        </p:nvSpPr>
        <p:spPr>
          <a:xfrm>
            <a:off x="511920" y="2144160"/>
            <a:ext cx="7990560" cy="506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Autofit/>
          </a:bodyPr>
          <a:p>
            <a:pPr algn="ctr">
              <a:lnSpc>
                <a:spcPct val="100000"/>
              </a:lnSpc>
            </a:pPr>
            <a:r>
              <a:rPr b="0" lang="en-US" sz="3300" spc="-1" strike="noStrike">
                <a:solidFill>
                  <a:srgbClr val="0f69b4"/>
                </a:solidFill>
                <a:latin typeface="MuseoSans-500"/>
                <a:ea typeface="DejaVu Sans"/>
              </a:rPr>
              <a:t>Evolución del almacenamiento y</a:t>
            </a:r>
            <a:endParaRPr b="0" lang="en-US" sz="33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n-US" sz="3300" spc="-1" strike="noStrike">
                <a:solidFill>
                  <a:srgbClr val="0f69b4"/>
                </a:solidFill>
                <a:latin typeface="MuseoSans-500"/>
                <a:ea typeface="DejaVu Sans"/>
              </a:rPr>
              <a:t>gestión de datos</a:t>
            </a:r>
            <a:endParaRPr b="0" lang="en-US" sz="33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customXml/_rels/item1.xml.rels><?xml version="1.0" encoding="UTF-8"?>
<Relationships xmlns="http://schemas.openxmlformats.org/package/2006/relationships"><Relationship Id="rId1" Type="http://schemas.openxmlformats.org/officeDocument/2006/relationships/customXmlProps" Target="itemProps1.xml"/>
</Relationships>
</file>

<file path=customXml/_rels/item2.xml.rels><?xml version="1.0" encoding="UTF-8"?>
<Relationships xmlns="http://schemas.openxmlformats.org/package/2006/relationships"><Relationship Id="rId1" Type="http://schemas.openxmlformats.org/officeDocument/2006/relationships/customXmlProps" Target="itemProps2.xml"/>
</Relationships>
</file>

<file path=customXml/_rels/item3.xml.rels><?xml version="1.0" encoding="UTF-8"?>
<Relationships xmlns="http://schemas.openxmlformats.org/package/2006/relationships"><Relationship Id="rId1" Type="http://schemas.openxmlformats.org/officeDocument/2006/relationships/customXmlProps" Target="itemProps3.xml"/>
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3ef8a26-2cbc-4b13-b0d7-3076a10ba601">
      <Terms xmlns="http://schemas.microsoft.com/office/infopath/2007/PartnerControls"/>
    </lcf76f155ced4ddcb4097134ff3c332f>
    <TaxCatchAll xmlns="ce2f8130-1654-4ad8-ba74-5eaa07627db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4B7BABCD18E4D04C8233B03085A644AA" ma:contentTypeVersion="14" ma:contentTypeDescription="Crear nuevo documento." ma:contentTypeScope="" ma:versionID="f840b2b4561e4563948623d17f108faa">
  <xsd:schema xmlns:xsd="http://www.w3.org/2001/XMLSchema" xmlns:xs="http://www.w3.org/2001/XMLSchema" xmlns:p="http://schemas.microsoft.com/office/2006/metadata/properties" xmlns:ns2="23ef8a26-2cbc-4b13-b0d7-3076a10ba601" xmlns:ns3="ce2f8130-1654-4ad8-ba74-5eaa07627db5" targetNamespace="http://schemas.microsoft.com/office/2006/metadata/properties" ma:root="true" ma:fieldsID="3f979a65ac90816cc17da00a873e90ba" ns2:_="" ns3:_="">
    <xsd:import namespace="23ef8a26-2cbc-4b13-b0d7-3076a10ba601"/>
    <xsd:import namespace="ce2f8130-1654-4ad8-ba74-5eaa07627db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LengthInSecond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ef8a26-2cbc-4b13-b0d7-3076a10ba60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LengthInSeconds" ma:index="1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Etiquetas de imagen" ma:readOnly="false" ma:fieldId="{5cf76f15-5ced-4ddc-b409-7134ff3c332f}" ma:taxonomyMulti="true" ma:sspId="df96a7b0-de40-475d-a47c-c0a746cd1a5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e2f8130-1654-4ad8-ba74-5eaa07627db5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8e1a3a5-f694-42f5-a216-44afbb7a19bc}" ma:internalName="TaxCatchAll" ma:showField="CatchAllData" ma:web="ce2f8130-1654-4ad8-ba74-5eaa07627db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8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Detalles de uso compartido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4B7BABCD18E4D04C8233B03085A644AA" ma:contentTypeVersion="14" ma:contentTypeDescription="Crear nuevo documento." ma:contentTypeScope="" ma:versionID="f840b2b4561e4563948623d17f108faa">
  <xsd:schema xmlns:xsd="http://www.w3.org/2001/XMLSchema" xmlns:xs="http://www.w3.org/2001/XMLSchema" xmlns:p="http://schemas.microsoft.com/office/2006/metadata/properties" xmlns:ns2="23ef8a26-2cbc-4b13-b0d7-3076a10ba601" xmlns:ns3="ce2f8130-1654-4ad8-ba74-5eaa07627db5" targetNamespace="http://schemas.microsoft.com/office/2006/metadata/properties" ma:root="true" ma:fieldsID="3f979a65ac90816cc17da00a873e90ba" ns2:_="" ns3:_="">
    <xsd:import namespace="23ef8a26-2cbc-4b13-b0d7-3076a10ba601"/>
    <xsd:import namespace="ce2f8130-1654-4ad8-ba74-5eaa07627db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LengthInSecond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ef8a26-2cbc-4b13-b0d7-3076a10ba60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LengthInSeconds" ma:index="1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Etiquetas de imagen" ma:readOnly="false" ma:fieldId="{5cf76f15-5ced-4ddc-b409-7134ff3c332f}" ma:taxonomyMulti="true" ma:sspId="df96a7b0-de40-475d-a47c-c0a746cd1a5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e2f8130-1654-4ad8-ba74-5eaa07627db5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8e1a3a5-f694-42f5-a216-44afbb7a19bc}" ma:internalName="TaxCatchAll" ma:showField="CatchAllData" ma:web="ce2f8130-1654-4ad8-ba74-5eaa07627db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8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Detalles de uso compartido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5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6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3ef8a26-2cbc-4b13-b0d7-3076a10ba601">
      <Terms xmlns="http://schemas.microsoft.com/office/infopath/2007/PartnerControls"/>
    </lcf76f155ced4ddcb4097134ff3c332f>
    <TaxCatchAll xmlns="ce2f8130-1654-4ad8-ba74-5eaa07627db5" xsi:nil="true"/>
  </documentManagement>
</p:properties>
</file>

<file path=customXml/itemProps1.xml><?xml version="1.0" encoding="utf-8"?>
<ds:datastoreItem xmlns:ds="http://schemas.openxmlformats.org/officeDocument/2006/customXml" ds:itemID="{1C67A879-E9DB-4438-B6C0-762DFFD60F6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AA284E8-86C2-4558-AF0C-AA0224B271FA}">
  <ds:schemaRefs>
    <ds:schemaRef ds:uri="http://schemas.microsoft.com/office/2006/documentManagement/types"/>
    <ds:schemaRef ds:uri="http://purl.org/dc/elements/1.1/"/>
    <ds:schemaRef ds:uri="http://purl.org/dc/dcmitype/"/>
    <ds:schemaRef ds:uri="23ef8a26-2cbc-4b13-b0d7-3076a10ba601"/>
    <ds:schemaRef ds:uri="ce2f8130-1654-4ad8-ba74-5eaa07627db5"/>
    <ds:schemaRef ds:uri="http://schemas.openxmlformats.org/package/2006/metadata/core-properties"/>
    <ds:schemaRef ds:uri="http://schemas.microsoft.com/office/infopath/2007/PartnerControls"/>
    <ds:schemaRef ds:uri="http://schemas.microsoft.com/office/2006/metadata/properties"/>
    <ds:schemaRef ds:uri="http://www.w3.org/XML/1998/namespace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A0EFFCA8-DB23-4152-ACD7-09AAAE4B16F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3ef8a26-2cbc-4b13-b0d7-3076a10ba601"/>
    <ds:schemaRef ds:uri="ce2f8130-1654-4ad8-ba74-5eaa07627db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4.xml><?xml version="1.0" encoding="utf-8"?>
<ds:datastoreItem xmlns:ds="http://schemas.openxmlformats.org/officeDocument/2006/customXml" ds:itemID="{A198F708-FE7A-495E-A602-CC12C25DBAD0}"/>
</file>

<file path=customXml/itemProps5.xml><?xml version="1.0" encoding="utf-8"?>
<ds:datastoreItem xmlns:ds="http://schemas.openxmlformats.org/officeDocument/2006/customXml" ds:itemID="{CA663DAC-91C4-4B0D-8C42-9DD0F5DD0C75}"/>
</file>

<file path=customXml/itemProps6.xml><?xml version="1.0" encoding="utf-8"?>
<ds:datastoreItem xmlns:ds="http://schemas.openxmlformats.org/officeDocument/2006/customXml" ds:itemID="{C7659F48-4D76-4998-8BCE-7A8EDE6764E7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233</TotalTime>
  <Application>LibreOffice/6.4.7.2$Linux_X86_64 LibreOffice_project/40$Build-2</Application>
  <Words>15</Words>
  <Paragraphs>3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Presentación</dc:title>
  <dc:subject/>
  <dc:creator>Juan Pablo Meza Recabarren</dc:creator>
  <dc:description/>
  <cp:lastModifiedBy/>
  <cp:revision>36</cp:revision>
  <dcterms:created xsi:type="dcterms:W3CDTF">2023-08-02T19:43:38Z</dcterms:created>
  <dcterms:modified xsi:type="dcterms:W3CDTF">2023-10-17T01:32:26Z</dcterms:modified>
  <dc:language>en-US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16.0000</vt:lpwstr>
  </property>
  <property fmtid="{D5CDD505-2E9C-101B-9397-08002B2CF9AE}" pid="3" name="ContentTypeId">
    <vt:lpwstr>0x0101004B7BABCD18E4D04C8233B03085A644AA</vt:lpwstr>
  </property>
  <property fmtid="{D5CDD505-2E9C-101B-9397-08002B2CF9AE}" pid="4" name="Created">
    <vt:filetime>2023-08-02T00:00:00Z</vt:filetime>
  </property>
  <property fmtid="{D5CDD505-2E9C-101B-9397-08002B2CF9AE}" pid="5" name="Creator">
    <vt:lpwstr>Adobe Illustrator 27.7 (Macintosh)</vt:lpwstr>
  </property>
  <property fmtid="{D5CDD505-2E9C-101B-9397-08002B2CF9AE}" pid="6" name="CreatorVersion">
    <vt:lpwstr>21.0.0</vt:lpwstr>
  </property>
  <property fmtid="{D5CDD505-2E9C-101B-9397-08002B2CF9AE}" pid="7" name="HiddenSlides">
    <vt:i4>0</vt:i4>
  </property>
  <property fmtid="{D5CDD505-2E9C-101B-9397-08002B2CF9AE}" pid="8" name="HyperlinksChanged">
    <vt:bool>false</vt:bool>
  </property>
  <property fmtid="{D5CDD505-2E9C-101B-9397-08002B2CF9AE}" pid="9" name="LastSaved">
    <vt:filetime>2023-08-02T00:00:00Z</vt:filetime>
  </property>
  <property fmtid="{D5CDD505-2E9C-101B-9397-08002B2CF9AE}" pid="10" name="LinksUpToDate">
    <vt:bool>false</vt:bool>
  </property>
  <property fmtid="{D5CDD505-2E9C-101B-9397-08002B2CF9AE}" pid="11" name="MMClips">
    <vt:i4>0</vt:i4>
  </property>
  <property fmtid="{D5CDD505-2E9C-101B-9397-08002B2CF9AE}" pid="12" name="MediaServiceImageTags">
    <vt:lpwstr/>
  </property>
  <property fmtid="{D5CDD505-2E9C-101B-9397-08002B2CF9AE}" pid="13" name="Notes">
    <vt:i4>0</vt:i4>
  </property>
  <property fmtid="{D5CDD505-2E9C-101B-9397-08002B2CF9AE}" pid="14" name="PresentationFormat">
    <vt:lpwstr>Presentación en pantalla (16:9)</vt:lpwstr>
  </property>
  <property fmtid="{D5CDD505-2E9C-101B-9397-08002B2CF9AE}" pid="15" name="Producer">
    <vt:lpwstr>Adobe PDF library 17.00</vt:lpwstr>
  </property>
  <property fmtid="{D5CDD505-2E9C-101B-9397-08002B2CF9AE}" pid="16" name="ScaleCrop">
    <vt:bool>false</vt:bool>
  </property>
  <property fmtid="{D5CDD505-2E9C-101B-9397-08002B2CF9AE}" pid="17" name="ShareDoc">
    <vt:bool>false</vt:bool>
  </property>
  <property fmtid="{D5CDD505-2E9C-101B-9397-08002B2CF9AE}" pid="18" name="Slides">
    <vt:i4>7</vt:i4>
  </property>
</Properties>
</file>